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6"/>
  </p:notesMasterIdLst>
  <p:sldIdLst>
    <p:sldId id="511" r:id="rId2"/>
    <p:sldId id="463" r:id="rId3"/>
    <p:sldId id="508" r:id="rId4"/>
    <p:sldId id="509" r:id="rId5"/>
    <p:sldId id="510" r:id="rId6"/>
    <p:sldId id="512" r:id="rId7"/>
    <p:sldId id="513" r:id="rId8"/>
    <p:sldId id="514" r:id="rId9"/>
    <p:sldId id="477" r:id="rId10"/>
    <p:sldId id="399" r:id="rId11"/>
    <p:sldId id="409" r:id="rId12"/>
    <p:sldId id="481" r:id="rId13"/>
    <p:sldId id="482" r:id="rId14"/>
    <p:sldId id="5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1" d="100"/>
          <a:sy n="81" d="100"/>
        </p:scale>
        <p:origin x="10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3-10T14:55:42.0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29 904 0,'0'-26'0,"0"0"16,-26 52 15,26 0-31,0 26 16,0-25-16,0 25 0,0 0 15,0 1-15,26-1 16,-26 27-16,0-1 0,26 27 15,0-26-15,-26 25 16,26 27-16,-26-26 0,27 26 16,-27 0-16,26 0 0,-26 26 15,0 0-15,26-26 16,-26 26-16,0 0 0,0-26 16,0 26-16,26-26 15,-26 26-15,26-26 0,1 0 16,-27 26-16,26-26 0,0 0 15,-26 0-15,26 0 16,-26-26-16,26 26 0,-26-27 16,26 27-16,-26-26 0,0 26 15,0-26-15,27 26 16,-27-27-16,0 27 0,0-26 16,0 0-16,0-1 15,26 1-15,-26 0 0,0 0 16,0-27-16,0 27 0,0-26 15,26-1-15,-26 1 16,0-1-16,0 1 0,0-1 16,0-25-16,0 25 15,0 1-15,0-1 0,0 27 16,0-53-16,0 27 0,0 0 16,0-1-16,0-25 15,0-1-15,0 0 0,0-26 16,0 27-16,0-27 15,0 26-15,0-25 0,0-1 16,0 0-16,0 26 0,0-26 16,0 1-16,0-1 15,-26 26-15,26-26 0,0 1 16,0-1-16,0 0 16,-26 0-16,26 0 15,26-26 1,0 0-1,0 0 1,0 0 0,1 27-16,-1-27 15,0 0-15,26 0 0,-26 0 16,27-27-16,-1 27 16,27 0-16,-1-26 0,27 26 15,26 0-15,0-26 16,26 0-16,26 26 0,1-26 15,25 26-15,1-27 0,-1 27 16,1 0-16,-27-26 16,26 26-16,-25 0 0,-1 0 15,0 0-15,1 0 16,-27 0-16,26 0 0,-26 0 16,26 0-16,-25 0 0,-1 0 15,0 26-15,0-26 16,-26 27-16,0-27 0,0 26 15,-27 0-15,-25-26 16,-1 26-16,1-26 0,-27 0 16,1 0-16,-1 0 0,1 0 15,-27 0-15,0 0 16,0 0-16,0 0 16,-26-26-16,0 0 15,0 0 1,0-1-1,0 1 1,0 0-16,0 0 16,0 0-16,0-27 15,0 1-15,0-27 0,0 1 16,0-27-16,-26-26 0,26 0 16,-26-26-16,26-26 15,-26 0-15,26-1 0,-26 1 16,26 0-16,-27-27 0,27 27 15,-26 0-15,26-27 16,-26 27-16,26-1 0,0 1 16,-26 0-16,26-27 15,-26 27-15,26-26 0,0 25 16,-27 1-16,27 0 0,0 26 16,0 26-16,0 0 15,0 0-15,0 26 0,0 0 16,0 1-16,0 25 15,0-26-15,0 1 0,-26-1 16,26 0-16,-26 0 0,0-26 16,26 27-16,-26-1 15,26 0-15,-27 0 0,27 27 16,-26-1-16,26 1 16,0-1-16,0 1 0,-26 25 15,26 1-15,0-27 0,0 27 16,0 0-16,0-27 15,0 27-15,0-1 0,-26-25 16,26 25-16,0 1 16,0 0-16,0-1 0,-26 1 15,26 26-15,0-27 0,0 27 16,0 0-16,0 0 16,0 0-16,0-1 0,0 1 15,0 0-15,0 0 16,0 0-16,0-1 15,0 1-15,0 0 16,-26 0 0,26 0 15,-27 26-31,1 0 16,0 0-16,0 0 0,-27 0 15,1 0-15,0 0 16,-27-26-16,1 26 0,-27 0 15,26 0-15,-52 0 16,0 0-16,1 0 0,-1 0 16,-27 0-16,1 26 0,0-26 15,-26 0-15,26 0 16,0 26-16,-27-26 0,27 0 16,26 0-16,-26 0 15,0 26-15,26-26 0,0 0 16,0 26-16,0-26 0,1 26 15,25-26-15,0 27 16,-26-1-16,26-26 0,1 26 16,25 0-16,-26-26 15,1 26-15,25-26 0,0 27 16,1-27-16,26 0 0,-27 0 16,0 0-16,27 26 15,0-26-15,-1 0 0,1 0 16,0 0-16,-1 0 15,1 0-15,26 0 0,-27 0 16,27 0-16,0 26 0,-26-26 16,25 0-16,1 0 15,0 0 1,26 26 31,0 0-32,0 0-15,0 27 16,0-27-16,0 0 16,0 0-16,-26 1 15,0-1-15,26 0 0,-27 0 16,27 27-16,-26-27 16,26 0-16,-26 26 0,26-26 15,0 27-15,0-27 0,0 26 16,0-25-16,0-1 15,0 26-15,26-26 0,-26 1 16,0-1-16,0 26 16</inkml:trace>
  <inkml:trace contextRef="#ctx0" brushRef="#br0" timeOffset="695">81 1611 0,'-26'0'0,"52"0"62,0 0-62,1 0 16,25 0-16,0 0 0,27 0 16,-1 0-16,27 0 15,26 0-15,26 0 0,0 0 16,27 0-16,-1 0 15,26-26-15,27 26 0,26 0 16,-26 0-16,25-26 0,-25 26 16,26 0-16,-26-26 15,-27 26-15,27 0 0,-53 0 16,27 0-16,-27-27 16,-26 27-16,-26 0 0,0 0 15,-26-26-15,-27 26 0,1 0 16,-27 0-16,-26 0 15,0-26-15,1 26 0,-1 0 16,0 0 0,0 0-1,0-26-15,1 26 0,-1 0 16,0 0-16,0-26 16,0 26-16</inkml:trace>
  <inkml:trace contextRef="#ctx0" brushRef="#br0" timeOffset="1192">4742 433 0,'0'-26'16,"-26"26"-1,0 0-15,0 0 0,26 26 16,-26-26-16,-1 26 16,1 0-16,0 0 0,26 0 15,-26 1-15,26 25 16,0-26-16,0 0 16,0 1-16,26-27 15,0 0-15,0 0 0,27 0 16,-27 0-16,0-27 0,26 1 15,-25 0-15,25 0 16,-52 0-16,26-1 0,-26 1 16,0 0-16,0 0 0,-26 0 15,0 0-15,0 26 16,-27-27-16,27 27 0,0-26 16,-26 26-16,25 0 15</inkml:trace>
  <inkml:trace contextRef="#ctx0" brushRef="#br0" timeOffset="1444">4847 747 0,'-26'0'15,"52"26"1,0-26-16,0 53 16,1-27-16,-1 0 15,26 26-15,-26-26 0,27 27 16,-27-1-16,0-26 16,-26 27-16,26-27 0,-26 0 15,0 0-15</inkml:trace>
  <inkml:trace contextRef="#ctx0" brushRef="#br0" timeOffset="2467">579 3339 0,'26'27'15,"0"-27"1,0 0-16,27 0 16,-1 0-16,27-27 15,25 27-15,53 0 0,1 0 16,51-26-16,27 26 15,26-26-15,52 26 0,0-26 16,26 0-16,1 26 0,25-27 16,-51 27-16,-1 0 15,-52 0-15,-27 0 0,-51 0 16,-27 0-16,-52 27 16,-1-27-16,-51 26 0,-1-26 15,-26 0-15,0 0 0,1 26 16</inkml:trace>
  <inkml:trace contextRef="#ctx0" brushRef="#br0" timeOffset="3087">814 5434 0,'27'0'16,"-1"0"0,0 0-16,26 0 15,1 0-15,25 0 0,27 0 16,0 0-16,26-26 0,26 26 16,0 0-16,52-26 15,1 26-15,-1-26 0,53 26 16,0-27-16,0 1 0,26 26 15,0-26-15,0 26 16,-26-26-16,0 26 0,-53-26 16,-25 26-16,-27 0 15,-26 0-15,-53 0 0,1 0 16,-27 26-16,0-26 16,-25 0-16,-1 26 15,-52-26 1</inkml:trace>
  <inkml:trace contextRef="#ctx0" brushRef="#br0" timeOffset="3632">1102 7084 0,'-26'0'0,"0"26"16,26 0 15,26-26-15,0 0-16,1 0 15,-1 0-15,0 0 16,26 0-16,27 0 0,-1 0 15,27 0-15,26 0 16,26-26-16,27 26 0,25 0 16,27-26-16,26 0 0,-1 26 15,27-26-15,27 26 16,-53-27-16,26 27 0,-53 0 16,1 0-16,-27 0 15,-25 0-15,-27 27 0,-26-27 16,0 26-16,0-26 0,-27 26 15,-25-26-15,-1 0 16,-25 26-16,-1-26 0,-26 0 16,-26-26-16</inkml:trace>
  <inkml:trace contextRef="#ctx0" brushRef="#br0" timeOffset="4413">1652 2344 0,'-26'-26'0,"0"0"16,0 26-16,0-26 15,-1 26-15,1-26 0,-26 26 16,-1 0-16,1 0 15,0 26-15,-1 0 0,27-26 16,-26 26-16,26 0 0,-1 0 16,1 1-16,52-1 15,1 0-15,-1-26 16,26 26-16,1-26 0,-1 26 16,26-26-16,-25 27 15,-1-1-15,1-26 0,-27 26 16,0 0-16,-26 0 15,0 1-15,-52-1 0,25 0 16,-25 0-16,-27 0 0,27 0 16,-26 1-16,25-27 15,1 0-15,-1 0 0,1 0 16,26-27-16</inkml:trace>
  <inkml:trace contextRef="#ctx0" brushRef="#br0" timeOffset="4798">2045 2292 0,'-26'-26'15,"0"26"-15,0 0 16,-1 26-16,1-26 0,0 26 15,0 0-15,0 0 16,26 1-16,0 25 0,0-26 16,0 0-16,0 27 0,0-27 15,26 0-15,0 0 16,0-26-16,0 0 0,1 0 16,-1 0-16,0 0 0,26-26 15,-52 0-15,27 0 16,-1 0-16,-26-27 0,0 27 15,0 0-15,0-27 16,-26 27-16,-1 0 0,1 0 16,0 26-16,0 0 0,0 0 15,-1 0-15,1 0 16,26 26-16,-26-26 0</inkml:trace>
  <inkml:trace contextRef="#ctx0" brushRef="#br0" timeOffset="4990">2333 2187 0,'0'-26'16,"-26"26"-16,26 26 31,0 0-31,26 1 16,0 25-16,-26 0 0,27 1 15,-27 25-15,26 1 16,0-1-16</inkml:trace>
  <inkml:trace contextRef="#ctx0" brushRef="#br0" timeOffset="5569">1679 3889 0,'0'-26'16,"0"0"-16,0 0 0,0 0 15,0-1-15,-27 1 16,1 0-16,0 26 0,0 0 15,-27 0-15,1 26 0,26 0 16,-27 1-16,1-1 16,26 0-16,-26 0 0,25 0 15,27 0-15,-26 1 16,26-1-16,26 0 0,-26 0 16,53 0-16,-27 1 0,26-1 15,1-26-15,-1 26 16,0-26-16,1 0 0,-1 0 15,1 0-15,-27 26 16,0-26-16,-26 26 16,-26 0-16,0 1 15,-27-1-15,1 0 0,-1 0 16,-25 0-16,25-26 0,1 27 16,0-27-16,-1 0 15,27 0-15</inkml:trace>
  <inkml:trace contextRef="#ctx0" brushRef="#br0" timeOffset="5940">2098 3968 0,'26'-26'15,"-26"-1"-15,-26 1 16,-1 26-1,1 0-15,26 26 16,-26 1-16,0-1 0,0-26 16,26 26-16,-27 26 15,27-25-15,0-1 0,0 0 16,27 0-16,-1 0 16,0 0-16,0-26 0,27 0 15,-27 0-15,26 0 0,-26 0 16,27-26-16,-27 26 15,0-26-15,-26-26 0,0 26 16,0-1-16,0 1 16,-26-26-16,0 26 0,-1-1 15,-25 1-15,26 0 0,0 26 16,0 0 0,-1 0-16,1 0 0,26 26 15</inkml:trace>
  <inkml:trace contextRef="#ctx0" brushRef="#br0" timeOffset="6286">2595 3811 0,'0'-26'16,"-26"26"-16,0-27 0,-1 1 15,27 0-15,0 0 16,0 0-16,27 26 16,-1 0-16,-26-27 0,26 27 15,0 27-15,27-27 16,-53 26-16,26 26 0,-26-26 16,0 27-16,-26-1 0,26 0 15,-53 1-15,27-1 16,0 1-16,0-27 15,26 26-15,0-26 0,26-26 16,0 0-16,26 0 16,1 0-16,25 0 0,1 0 15,-1 0-15,1-26 16,-27 26-16</inkml:trace>
  <inkml:trace contextRef="#ctx0" brushRef="#br0" timeOffset="6948">1705 6141 0,'0'-26'0,"0"0"0,-26 0 15,26-1-15,-27 1 16,1 26-16,0-26 15,-26 26-15,25 0 0,1 0 16,-26 26-16,26 0 16,-1 1-16,-25-1 0,26 0 15,26 0-15,-26-26 16,26 26-16,0 1 0,26-27 16,0 26-16,0 0 0,27-26 15,-1 0-15,0 0 16,1 26-16,-1-26 0,27 26 15,-53-26-15,-26 27 16,0-1 0,-52 0-16,-1 0 15,1 0-15,-1 0 16,-25 1-16,25-1 0,-25 0 16,-27-26-1,53 0-15,26 0 0</inkml:trace>
  <inkml:trace contextRef="#ctx0" brushRef="#br0" timeOffset="7318">1967 6141 0,'26'-26'0,"0"26"15,-26-26-15,-26 26 47,26 26-47,-26 0 0,26 27 16,0-27-16,-27 0 15,27 26-15,0-25 16,27-1-16,-1 0 16,0 0-16,0-26 0,27 0 15,-27 0-15,26 0 0,0-26 16,-25 0-16,25 0 15,-26-1-15,0 1 0,-26 0 16,0-26-16,0 25 0,-26 1 16,0 0-16,0 0 15,-27 0-15,27 26 0,-26-27 16,26 27-16,0 0 0,-1 27 16,1-27-16,26 26 15</inkml:trace>
  <inkml:trace contextRef="#ctx0" brushRef="#br0" timeOffset="7722">2490 5932 0,'26'-53'16,"-26"27"-16,27 0 15,-1 0-15,0 26 16,0 0-16,0 0 15,1 0-15,-1 0 0,0 26 16,26-26-16,-25 26 16,-1 0-16,26 1 15,-26-27-15,-26 26 0,26 0 0,-26 0 16,0 0-16,-26 0 16,26 1-16,-26-27 0,0 26 15,0 0-15,0-26 16,-1 26-16,1-26 15,26 26 1,26-26-16,1 0 16,-1 0-16,0 27 0,0-27 15,0 26-15,0 0 16,1 0-16,-1-26 0,-26 26 16,0 1-16,-26-1 0,-27 0 15,1 0-15,0 0 16,-27-26-16,-26 26 0,27 1 15</inkml:trace>
  <inkml:trace contextRef="#ctx0" brushRef="#br0" timeOffset="9600">5606 119 0,'27'26'78,"-1"-26"-78,0 0 16,0 0-16,26 0 0,1 0 15,-1 26-15,27-26 16,-27 0-16,53 0 0,-27 0 16,1 0-16,26 0 15,-1-26-15,1 26 0,26 0 16,-26 0-16,26 0 0,26-26 16,0 26-16,0 0 15,26 0-15,1 0 0,25-27 16,1 27-16,-27 0 15,27 0-15,-1 0 0,-26 0 16,1 0-16,25 0 0,-26-26 16,1 26-16,-27 0 15,26 0-15,0 0 0,-25 0 16,25 0-16,-26 0 16,-26 0-16,26 0 0,-26 0 15,26-26-15,-52 26 0,26 0 16,0 0-16,0 0 15,104-26-15,-104 26 16,26 0-16,-26 0 0,26 0 16,-26 0-16,26 0 15,0 0-15,-26 0 16,26 0-16,1 0 0,-1 0 16,0 0-16,0 0 0,26 0 15,-26 0-15,27 0 0,-27 0 16,26 26-16,0-26 15,1 0-15,-1 0 0,-26 0 16,26 26-16,1-26 16,-27 0-16,26 26 0,-26-26 15,-26 0-15,0 27 16,0-27-16,-26 0 0,-1 0 16,1 0-16,-26 26 0,-1-26 15,-25 0-15,-1 0 16,0 0-16,-25 0 0,-1 0 15</inkml:trace>
  <inkml:trace contextRef="#ctx0" brushRef="#br0" timeOffset="10902">6340 8367 0,'26'0'0,"0"0"15,52-26 1,-51 26-16,-1 0 16,26 0-16,1 0 0,-1 0 15,0 0-15,1 0 0,25 0 16,27 0-16,0 0 16,0 0-16,25 0 0,28-26 15,25 26-15,0-27 16,27 1-16,25 26 0,-25-26 15,52 0-15,-27 26 16,27-26-16,288 26 16,-262-27-16,26 27 0,1 0 15,-1 0-15,0 0 16,26 0-16,1 0 0,-1 0 16,1 0-16,-1 0 0,0 0 15,1 0-15,-1 0 16,-25 0-16,25 0 0,-26 0 15,-26 0-15,26 0 16,-26 0-16,-26 0 0,26-26 16,-52 26-16,0-26 0,-1 26 15,-25-26-15,-1 26 16,-25-26-16,-1 26 0,-26-26 16,0 26-16,-26-27 15,0 27-15,-26 0 0,-27-26 16,1 26-16,-27 0 0,27-26 15,-53 26-15,26 0 16,1 0-16,-27 0 0,0 0 16,0-26-16,0 26 15,27 0-15</inkml:trace>
  <inkml:trace contextRef="#ctx0" brushRef="#br0" timeOffset="12211">17468 433 0,'-26'0'16,"52"0"15,-26 26-16,0 0 32,27 0-47,-27 27 16,0-1-16,26 0 0,-26 27 16,26 0-16,0 25 15,0 1-15,1 26 0,-27-26 16,26 26-16,0-27 15,0 27-15,0 26 0,-26-26 16,26 0-16,1 26 0,-27 0 16,26 1-16,-26 25 15,26-26-15,-26-26 0,0 26 16,0 0-16,0 0 0,0 158 16,0-158-1,-26 0-15,26 0 0,-26 0 16,26 0-16,0-26 15,0 26-15,0-26 0,0-26 16,0 26-16,0 0 16,0-27-16,26 27 0,-26-26 15,26 0-15,-26 0 0,26-1 16,-26 1-16,0-26 16,26 25-16,-26-25 0,0-1 15,0 1-15,0-27 0,-26 27 16,26-27-16,-26 1 15,26 25-15,0-52 0,0 27 16,-26-1-16,26 1 16,0-27-16,0 0 0,0 26 15,0-26-15,0 1 16,0 25-16,0-26 0,0 27 16,0-27-16,0 26 15,0-26-15,0 27 0,0-1 16,0 0-16,0-25 0,0 25 15,0-26-15,0 27 0,0-27 16,0 0-16,0 0 16,0 0-16,26-26 0,-26 26 15,26-26 1,-26 27-16,26-27 16,-26-27-1,-26 1 1</inkml:trace>
  <inkml:trace contextRef="#ctx0" brushRef="#br0" timeOffset="13786">4716 3837 0,'0'-26'15,"0"52"16,26-26-31,-26 26 16,26-26-16,-26 26 0,27 0 16,-27 1-16,0-1 15,0 0-15,-27 0 0,27 0 16,-26-26-16,0 27 16,0-27-16,0 0 0,-53 0 15,53-27-15,0 27 16,26-26-16,-26 0 15,26 0-15,0-27 0,26 27 16,-26 0-16,26 0 16,0 0-16,0 26 0,1 0 15,-1 0-15,0 26 0,0 0 16,-26 0-16,0 0 16,26 1-16,-26-1 0,0 0 15,-26 0-15,26 0 0,-26-26 16,0 0-16,0 0 15,-1 0-15,1 0 16,26-26-16,-26 26 16,26-26-16,0 0 15</inkml:trace>
  <inkml:trace contextRef="#ctx0" brushRef="#br0" timeOffset="15034">4690 3968 0,'-26'0'31,"26"26"-16,26-26 1,0 0 0,0 0-16,27 0 15,-1 0-15,0 0 0,1 0 16,25 0-16,1 0 0,-1 0 16,1 0-16,26 0 15,-27 0-15,27 0 0,-26-26 16,-1 26-16,1 0 0,-1 0 15,1 0-15,-27 0 16,1 0-16,-1 0 0,0 0 16,1 0-16,-27 0 15,0 0-15,0 0 0,0 0 16,1 0-16,-1 0 0,0 0 16,0 0-1,0 0-15,0 0 31,1 0 63,-54 0-47,27-26-31,0-1-1,0 1 1,0 0 0,0-26-16,-26 26 0,26-27 15,0 1-15,0-1 16,-26 1-16,26-27 0,-26 1 15,26-1-15,-26-25 0,26-1 16,-26 0-16,-1 0 16,27-26-16,-26 27 0,26-27 15,0 26-15,0 0 16,-26 1-16,26-1 0,0 26 16,-26 1-16,26 25 15,0-25-15,0 25 0,-26 27 16,26-26-16,0 26 0,-27-1 15,27 1-15,0 0 16,0-26 0,0 26-16,0-1 0,-26 27 15,26-26-15,0 0 16,26 52 78,1-26-79,-1 0-15,26 0 0,-26 0 16,27 26-16,-27-26 0,26 0 16,1 0-16,-1 0 15,0 0-15,-25 0 0,25 0 16,-26 0-16,0 27 15,1-27-15,-1 0 0,-52 0 47,-1 0-47,1 0 16</inkml:trace>
  <inkml:trace contextRef="#ctx0" brushRef="#br0" timeOffset="15261">6497 1323 0,'-27'0'16,"27"-26"-16,27 52 47,-1-26-47,-26 26 0,26-26 15,26 26-15,-25-26 16,-1 27-16,-26-1 0,26 0 15,-26 0-15,0 0 0,0 1 16,0-1-16,-26 0 16,-27 0-16,27 0 0</inkml:trace>
  <inkml:trace contextRef="#ctx0" brushRef="#br0" timeOffset="15980">7596 799 0,'0'-26'0,"27"0"15,-27 0-15,26 26 0,-26-26 16,0-1-16,0 1 15,-26 0 1,-1 26-16,-25 0 0,26 26 16,-26-26-16,-1 26 15,1 1-15,-1-1 0,1 0 16,26 0-16,0 27 16,0-27-16,-1 0 0,27 0 15,0 0-15,27 0 0,-1 1 16,26-1-16,-26 0 15,27 0-15,-1-26 16,53 26-16,-79 1 16,0-27-16,0 26 0,-26 0 15,-26-26-15,-26 26 16,-1 0 0,1 1-16,0-1 0,-27-26 0,27 26 15,-1-26-15,27 0 0,0 0 16,0 0-16,26-26 15</inkml:trace>
  <inkml:trace contextRef="#ctx0" brushRef="#br0" timeOffset="16383">8094 826 0,'26'0'0,"0"-27"0,-26 1 16,-26 26-16,0 0 15,-26 0-15,25 26 16,1 1-16,-26-27 0,0 52 16,25 0-16,27-26 15,0 1-15,0-1 16,0 26-16,0-26 0,27 1 15,-1 25-15,0-52 16,26 26-16,-26 0 0,27-26 16,-1 0-16,-26-26 0,27 0 15,-27 0-15,0 0 16,0-1-16,-26-25 0,0 26 16,0-27-16,0 27 15,-26 0-15,-26-26 0,26 52 16,-27-26-16,1 26 0,26 0 15,-27 0-15,27 0 16,0 0-16,0 26 0,26 0 16</inkml:trace>
  <inkml:trace contextRef="#ctx0" brushRef="#br0" timeOffset="16695">8461 747 0,'0'-26'0,"0"0"16,-27-1-16,27 1 16,0 0-1,27 26-15,-1-26 16,26 26-16,-26 0 16,27 0-16,-1 26 0,0-26 15,-25 52-15,-1-25 0,-26 25 16,0 0-16,-26 1 15,-27-1-15,1 0 0,0 1 16,-27-27-16,27 26 0,-1-25 16,1-27-16,52 26 15,0 0-15,26-26 16,26 0-16,27 0 16,0-26-16,25 26 0,1 0 15,0-26-15</inkml:trace>
  <inkml:trace contextRef="#ctx0" brushRef="#br0" timeOffset="17395">14509 642 0,'27'0'31,"25"0"-31,0-26 16,27 26-16,26 0 15,26-26-15,0 26 0,26 0 16,0-26-16,0 26 0,0 0 15,-26-27-15,0 27 16,-26 0-16,-1 0 0,-51 0 16,-27 0-16</inkml:trace>
  <inkml:trace contextRef="#ctx0" brushRef="#br0" timeOffset="17881">14798 1716 0,'-27'0'15,"54"0"1,-1 26 0,0-26-16,26 0 0,27 0 15,-1 0-15,27 0 16,0 0-16,0 0 0,-1 0 15,1-26-15,0 26 16,0 0-16,-53 0 0,26 0 16,-51 0-16</inkml:trace>
  <inkml:trace contextRef="#ctx0" brushRef="#br0" timeOffset="19871">6549 3156 0,'26'26'47,"0"-26"-47,1 0 16,25 0-16,-26 0 15,53 0-15,-27 0 0,27 0 16,-1 0-16,27 0 0,0-26 16,52 26-16,-26 0 0,26-26 15,26 26-15,0 0 16,27 0-16,-1-26 0,1 26 15,-27 0-15,27 0 16,-1 0-16,-26 0 0,27 0 16,-1 0-16,-25 0 15,-1 0-15,0 0 0,1 0 16,-1 0-16,-26 26 0,0-26 16,0 0-16,-26 0 15,26 0-15,-26 0 0,26 0 16,-26 0-16,26 0 15,-26 0-15,0 0 0,0 0 16,0 0-16,0 26 16,0-26-16,-26 0 0,-1 0 15,1 0-15,26 0 0,-26 0 16,0 0-16,-1 0 16,27 0-16,-26 0 0,0 0 15,-1 0-15,1 0 0,0 0 16,0-26-16,-1 26 15,-25 0-15,0 0 0,25 0 16,-25 0-16,-1 0 0,1 0 16,0 0-16,-1 0 15,1 0-15,-1 0 0,1 0 16,-1 0-16,-25 26 16,25-26-16,1 0 0,-1 0 15,27 0-15,-26 0 16,-1 0-16,1 0 0,26 0 15,-27 26-15,1-26 0,-1 0 16,1 0-16,-1 0 16,1 0-16,-1 0 0,-25 0 15,-1 0-15,-26 0 0,1 0 16,-1 0-16,0 0 16,-52 0-1,0 0 1,-1 26-1,1-26 1</inkml:trace>
  <inkml:trace contextRef="#ctx0" brushRef="#br0" timeOffset="22207">7151 4203 0,'0'-26'15,"-26"52"1,0 1-16,26 25 16,0-26-16,0 53 0,0-1 15,0 1-15,0 26 0,0-1 16,0 27-16,0 0 15,26 0-15,-26 0 0,26 26 16,-26-26-16,0 0 16,0 0-16,0 0 0,0-26 15,0-1-15,0 1 0,-26 0 16,26-27-16,-26 1 16,26 0-16,-26-1 0,26-26 15,0-25-15,0 25 16,0-26-16,0 0 0,0 1 15,26-27-15,0 0 32,0-27-32,1 27 15,-1-26-15,0 26 0,0-26 16,26 26-16,1-26 0,25 26 16,1 0-16,26-26 0,26 26 15,0-27-15,26 27 16,26 0-16,0-26 0,53 26 15,-27 0-15,53-26 16,0 26-16,26 0 0,0-26 16,0 26-16,26 0 15,-26 0-15,27-26 0,-1 26 16,0 0-16,0 0 0,1 0 16,-1 0-16,0 0 15,0 26-15,-26-26 0,0 0 16,-26 0-16,0 0 0,-26 0 15,-1 0-15,-51 0 16,-1 0-16,-26 0 0,0 0 16,-52 0-16,0 0 15,-27 0-15,1 0 0,-27 0 16,27 0-16,-53 0 16,26 0-16,1 0 0,-1 26 15,0-26-15,-25 0 0,25 0 16,-26 0-16,0 0 0,1 0 15,-54 0 17,27-26-32,-26 26 15,0-26-15,0 0 16,26-1-16,-26 1 16,26 0-1,0 0-15,0 0 0,26-27 16,-26 27-16,0-26 15,26-1-15,-26-25 0,0-1 16,0 1-16,0-1 0,26-26 16,-26 27-16,0-27 15,26 0-15,1-130 16,-27 104-16,26 0 16,-26 0-16,26 26 0,-26-26 15,0 26-15,0 1 16,26-1-16,-26 26 0,0 1 15,0-1-15,-26 27 0,26 0 16,-26 25-16,26 1 16,-26 0-16,26 0 15,-27 26 1,27-26-16,-26 26 16,0-27-16,0 27 15,0-26-15,-1 26 16,-25 0-16,26 0 0,-26-26 15,-1 26-15,1 0 0,-27 0 16,1-26-16,-1 26 16,-287-26-1,208 26-15,1 0 16,-26 0-16,-26 0 0,-1 0 16,-26 0-16,1 0 15,-27 26-15,26-26 0,-26 26 16,27-26-16,-27 26 0,26-26 15,-26 0-15,0 26 16,27-26-16,-27 27 0,0-27 16,26 0-16,-26 0 0,53 26 15,-27-26-15,27 0 16,26 0-16,-1 0 0,1 0 16,26 0-16,0 26 15,0-26-15,-1 0 16,28 0-16,-28 26 0,28-26 0,-1 0 15,0 26-15,26-26 16,0 0-16,0 0 0,27 0 16,-1 27-16,1-27 0,-1 0 15,27 0-15,-27 0 16,27 0-16,-27 0 0,27 0 16,0 26-16,-27-26 15,27 0-15,-1 26 0,1-26 16,0 0-16,25 0 15,1 0-15,0 0 0,0 0 16,0 0-16,26 26 78,26-26-78,-26 26 0,0 0 16,26-26-1,-26 27-15,0-1 16,0 0 0,0 0-1,0 0-15,0 1 0,0-1 16,0 26 0,0-26-16,0 27 0,0-27 15,26 0-15,-26 0 16,26 0-16</inkml:trace>
  <inkml:trace contextRef="#ctx0" brushRef="#br0" timeOffset="22849">6968 4570 0,'26'0'0,"27"26"16,-1-26-16,27 0 0,-1 0 16,53 0-16,0 26 0,26-26 15,26 0-15,53 0 16,0-26-16,52 26 16,366-26-16,-287 0 15,26 26-15,0 0 0,25 0 16,1 0-16,0 0 15,-26 0-15,26 0 0,-52 0 16,-1 26-16,1-26 0,-53 0 16,0 0-16,-26 0 15,-52 26-15,-26-26 0,-27 0 16,-52 0-16,-26 0 16,52 0-16,-131 0 15,0 0-15</inkml:trace>
  <inkml:trace contextRef="#ctx0" brushRef="#br0" timeOffset="23556">7204 5513 0,'26'0'16,"26"0"-16,1 0 15,25 0-15,27-26 0,26 26 16,26 0-16,26-27 0,53 27 15,0-26-15,52 0 16,52 0-16,0 0 0,27 26 16,0-27-16,52 1 15,-27 0-15,27 26 0,0-26 16,-26 26-16,0 0 16,0-26-16,-1 26 0,-25 0 15,-27 0-15,-25 0 0,-27 0 16,-26 0-16,-27 0 0,-51 0 15,-1 0-15,-52 0 16,0 0-16,-53 0 0,1 0 16,-27 0-16,-26 0 15,1 0-15,-54 0 16,1 0-16,-26 0 0,-27 0 16,27 0-16</inkml:trace>
  <inkml:trace contextRef="#ctx0" brushRef="#br0" timeOffset="24210">8173 6298 0,'26'0'15,"0"0"1,0 0-16,0 0 0,0 0 15,1 0-15,-1 0 0,0 0 16,0 0-16,27 0 16,25 0-16,27 0 0,0 0 15,26 0-15,52-26 16,26 26-16,27-26 0,52 26 16,0-26-16,26 0 15,53 26-15,-27-27 0,1 27 16,-1 0-16,1-26 0,-27 26 15,-52 0-15,0 0 16,-1 0-16,-51 0 0,-1 0 16,-25 26-16,-27-26 0,0 0 15,-52 0-15,-1 0 16,1 0-16,-26 0 16,-27 0-16,0 0 0,1 27 15,-27-27-15,0 0 0</inkml:trace>
  <inkml:trace contextRef="#ctx0" brushRef="#br0" timeOffset="27736">5083 7817 0,'-27'0'0,"27"26"15,27-26 17,-1 0-17,0 26-15,0-26 16,27 0-16,-27 27 0,26-27 16,-26 0-16,27 0 15,-27 26-15,0-26 0,0 0 16,0 0-16,-26-26 15,0-1 1</inkml:trace>
  <inkml:trace contextRef="#ctx0" brushRef="#br0" timeOffset="27989">5161 7634 0,'0'-26'15,"0"-1"1,0 54 15,0-1-31,26 26 16,-26-26-16,0 1 16,0 25-16,0 0 0,0 1 15,0-1-15,0 0 16,0-25-16,27 25 0,-27-26 15,0 0-15,0 0 0,0 1 16</inkml:trace>
  <inkml:trace contextRef="#ctx0" brushRef="#br0" timeOffset="28613">5318 7372 0,'0'-26'16,"-26"26"-16,0 0 16,0-26-16,0 26 0,-1 0 15,1 0-15,0 0 16,0 0-16,-27 0 0,27 0 15,-26 0-15,26 0 16,0 0-16,-27 0 0,27 0 16,-26-27-16,25 27 15,-25 0-15,26 0 16,0 27 0,26-1-1,26 0-15,0 0 16,-26 0-16,26 0 15,0 27-15,-26-27 16,27 26-16,-27 1 16,26-1-16,-26 1 0,26-1 0,-26 0 15,0-26-15,0 27 16,0-1-16,0-26 0,0 27 16,0-27-16,0 26 15,0-26-15,-26 1 0,26-1 16,0 0-16,0 0 15,0 0-15,0 1 16,26-27 15,0 0-31,0 0 16,1 0-16,-1 0 0,26 0 16,-26 0-16,27 26 15,-27-26-15,26 0 0,1 26 16,-27-26-16,26 0 15,-26 0-15,1 0 16,-1 0-16</inkml:trace>
  <inkml:trace contextRef="#ctx0" brushRef="#br0" timeOffset="29236">4926 7372 0,'-27'0'16,"54"0"15,-1 0-15,0 0-16,26 0 15,-26 0-15,27 0 16,-1 0-16,27 0 0,-27 0 16,27 0-16,-27 0 15,0 26-15,1-26 0,-1 0 16,-26 26-16,1-26 15,-1 26-15,0-26 0,-26 27 16,0-1-16,0 0 16,0 0-16,0 0 0,-26 1 15,26-1-15,0 26 16,0-26-16,0 27 0,26-27 16,-26 26-16,0 1 0,26-1 15,-26-26-15,26 27 16,0-1-16,-26 0 15,27-26-15,-27 27 0,26-27 16,-26 0-16,26 0 0,-26 1 16,26-1-16,-26 0 15,0 0-15,-26 0 32,-26-26-17,-1 0-15,1 0 0,-27 0 16,1 27-16,-27-27 0,0 26 0,1-26 15,-1 26-15,26-26 16</inkml:trace>
  <inkml:trace contextRef="#ctx0" brushRef="#br0" timeOffset="30221">5292 8393 0,'0'-26'0,"26"26"47,-26 26-16,0 0-31,0 1 15,27-1-15,-27 0 0,0 26 16,0 1-16,0 25 16,0-25-16,0 25 0,0 1 15,0-1-15,-27 27 0,27 0 16,-26-27-16,26 27 16,-26-26-16,0-1 0,26 1 15,-26-1-15,26 1 0,0-27 16,0 1-16,0-1 15,0 0-15,0 1 0,0-27 16,26 26-16,-26-26 16,26 1-16,-26-1 0,26 0 15,-26 0-15,26-26 0,-26 26 16,27-26 0,-1-26-16,0 26 15,0-26-15,26 0 16,1 26-16,-1-26 0,27-1 15,-1 27-15,27-26 0,0 26 16,0-26-16,-1 26 16,-25 0-16,26 0 0,-27 0 15,1 0-15,-27 26 16,0-26-16,1 0 16,-53 26-16,26-26 0,-52 0 31,0-26-31</inkml:trace>
  <inkml:trace contextRef="#ctx0" brushRef="#br0" timeOffset="30508">6418 9781 0,'-26'0'0,"52"0"47,0 26-31,53 0-1,-53 1-15,0-1 16,27 0-16,-27 0 0,0 0 16,26 0-16,-25 1 15,-1-1-15,-26 0 0,26 0 16,-26 0-16,-26 1 15,0 25-15,-1-26 0,-25 27 16,0-27-16,-1 0 0,1 26 16,-1-26-16</inkml:trace>
  <inkml:trace contextRef="#ctx0" brushRef="#br0" timeOffset="33011">6994 9205 0,'0'-26'0,"-26"0"0,26-1 31,0 54-31,0-1 16,0 0-1,26 0-15,-26 26 0,26 1 0,1 25 16,-27 1-16,26 26 0,-26-27 15,26 27-15,-26 0 16,26-1-16,-26 1 0,0 0 16,0 0-16,0-1 0,26 1 15,-26-26-15,0 25 16,0-25-16,0 26 0,27-27 16,-27 1-16,0-1 15,0 27-15,0-52 0,0 25 16,0 1-16,0-1 0,0-25 15,0-1-15,0 0 16,0 1-16,0-1 0,0-26 16,0 0-16,0 1 15,26-1-15,-26 0 0,26-26 47,0-26-47,26 26 16,-25 0-16,25-26 0,27 26 15,-27 0-15,26 0 16,27 0-16,0 0 0,26 0 16,0 0-1,183-27-15,-131 27 0,1 0 16,51-26-16,-25 26 0,52-26 16,0 26-16,-1-26 15,27 26-15,0 0 0,0 0 16,27 0-1,-27 0-15,26 0 0,0 0 0,-26 0 16,26 0-16,-25-26 0,-1 26 16,0-26-16,-27 26 15,-25-27-15,0 1 0,-1 26 16,1-26-16,-26 0 16,-1 0-16,-26 26 0,27-27 15,-27 1-15,27 26 0,-27 0 16,0-26-16,-26 26 15,27-26-15,-27 26 0,-26 0 16,0 0-16,-27 0 16,27-26-16,-26 26 0,0 0 15,0 0-15,-1 0 0,1 0 16,0 0-16,0 0 16,-1 0-16,1 0 0,-26 0 15,-1 0-15,-26 0 16,-25 0-16,25 0 0,-52 26 15,26-26-15,0 0 16,1 0 0,-1 0 15,-26-26-15,0 0 15,-26-1-16,-1 1 1,27 0-16,-26 0 16,26 0-16,-26-1 15,26-25-15,-26-27 0,26 27 16,-26-26-16,-1-1 0,27-26 16,-26 0-16,0 1 0,0-1 15,26-26 1,-26 26-16,26 1 0,0-1 0,0 0 15,-26 27-15,26-27 16,0 0-16,-27 27 0,27-27 16,-26 26-16,0-26 0,26 27 15,-26-1-15,0 1 16,26-1-16,0 27 0,-27 0 16,27 25-16,0-25 15,0 26-15,-26 26 16,26-26-16,0-1 15,-26 27-15,26-26 16,-26 26-16,0 0 31,26-26-31,-26 26 16,26-26 0,-27 26-1,1 0-15,0 0 16,-26 0-1,25 0-15,-25 0 0,-27 0 16,1 0-16,-1 0 16,-52 0-16,27 0 0,-53 0 15,-1-26-15,1 26 0,-26 0 16,0 0-16,-1-27 16,-25 27-16,26 0 0,-27 0 15,1 0-15,-1 0 0,27 0 16,-27 0-16,27 0 15,-26 0-15,25 0 16,1 0-16,0 0 0,-1 0 16,1 27-16,0-27 0,26 0 15,-27 0-15,27 26 0,0-26 16,0 0-16,26 0 16,-26 26-16,26-26 0,0 0 15,0 0-15,27 0 16,-27 26-16,26-26 0,-26 0 15,0 0 1,-131 26-16,131-26 0,0 27 16,0-27-16,0 26 0,1-26 15,25 0-15,-26 0 16,26 0-16,27 0 0,-27 0 16,26 0-16,1 0 0,-27 0 15,26 26-15,1-26 16,25 0-16,-25 0 0,-1 0 15,1 0-15,25 0 16,-25 0-16,25 0 0,-25 0 16,26 0-16,-1 0 0,1 0 15,-1 0-15,1 0 16,0 0-16,-1 0 0,1 0 16,0 0-16,-27 0 15,27 0-15,-1 26 0,1-26 16,-27 0-16,27 0 0,0 26 15,-27-26-15,53 0 16,-26 0-16,-1 27 0,27-27 16,0 0-16,-27 0 15,27 0-15,0 0 16,0 0-16,0 0 0,-1 0 16,1 26-16,0-26 15,0 0-15,0 0 0,-27 26 16,27-26-16,-26 0 15,-1 26-15,27-26 0,0 0 16,0 0-16,0 0 0,0 0 16,-1 0 15,1 0 16,0 26-32,26 0 1,-26 1 0,26-1-1,0 0-15,-26-26 0,26 26 16,-27 0-16,1 1 16,0-1-16,26 0 0,-26 26 15,26-26-15,-26 1 0,26 25 16,0-26-16,0 0 15,0 1-15,26-1 0,-26 0 16,26 0-16,-26 0 16,26 1-16,-26-1 0</inkml:trace>
  <inkml:trace contextRef="#ctx0" brushRef="#br0" timeOffset="34034">11734 9153 0,'26'-27'16,"0"1"-1,0 26 17,-26 26-17,0 1-15,27-1 0,-27 26 16,0-26-16,0 27 15,26 51 1,-26-77-16,26 25 0,-26-26 16,0 0-16,0 1 15,0-1-15</inkml:trace>
  <inkml:trace contextRef="#ctx0" brushRef="#br0" timeOffset="34736">11839 9126 0,'-27'-26'0,"27"0"16,27 26-1,-27-26 1,26 26-16,0 0 0,0 0 15,26 0-15,1-26 16,-1 26-16,27 0 0,26 0 16,-27 0-16,53-27 0,-26 27 15,-1 0-15,1 0 16,0 0-16,0 0 0,-27 0 16,1 0-16,-27 0 15,-26 0-15,1 0 0,-1 0 16,0 0-16,-26 27 31,-26-27-31,26 26 16,0 0-1,0 0 1,0 0-16,0 1 16,0-1-16,26-26 15,-26 26-15,0 0 0,0 0 16,26-26-16,-26 26 0,0 1 15,0-1-15,26 0 16,-26 0-16,0 0 16,0 1-1,26-27-15,-26 26 16,-26-26 0,0 0-1,0 0-15,0 0 0,-27 0 16,1 0-16,0 0 15,-27 0-15,1 0 0,-27 0 16,0 26-16,0-26 0,-26 0 16,27 0-16,-1 26 15,0-26-15,27 0 0,-1 0 16,27 0-16,25 0 16,1 0-16,0 0 0,52 0 46</inkml:trace>
  <inkml:trace contextRef="#ctx0" brushRef="#br0" timeOffset="35113">12100 9833 0,'-26'0'15,"26"27"1,0-1 15,26-26-15,-26 26-16,0 0 0,0 0 16,27 0-1,-27 1-15,0-1 0,0 0 16,26-26-16,-26 26 0</inkml:trace>
  <inkml:trace contextRef="#ctx0" brushRef="#br0" timeOffset="35678">12127 9729 0,'-27'-27'15,"1"27"1,52 0 0,1 0-1,-1 0-15,0 0 0,26-26 16,27 26-16,-1 0 16,27 0-16,0-26 0,26 26 15,0 0-15,-26 0 0,25-26 16,-25 26-16,0 0 15,0 0-15,-27-26 0,1 26 16,-27 0-16,1 0 0,-27 0 16,0 0-16,0 0 15,-26 26 1,0 0 0,-26 0-16,26 0 15,0 1 1,0-1-16,0 0 15,0 0-15,26-26 16,-26 26-16,26 1 16,-26-1-16,26-26 15,-26 26-15,27-26 0,-27 26 16,0 0 0,0 0-1,-27-26 1,27 27-16,-26-27 0,-26 26 15,26-26-15,-27 0 16,-25 26-16,-1-26 0,1 0 16,-27 0-16,-26 26 0,0-26 15,0 0-15,-26 0 16,26 0-16,0 0 0,26 0 16,1 0-16</inkml:trace>
  <inkml:trace contextRef="#ctx0" brushRef="#br0" timeOffset="36675">8303 10619 0,'27'0'15,"-27"-26"-15,0 0 16,0 78 15,0-26-15,0 26-16,0 27 0,26 0 15,-26-1-15,26 1 16,-26-1-16,52 79 16,-52-104-16,27-1 0,-27 1 15,26-27-15,-26 26 16,0-26-16</inkml:trace>
  <inkml:trace contextRef="#ctx0" brushRef="#br0" timeOffset="38647">8382 10383 0,'26'0'47,"0"0"-32,1 0-15,25 0 0,0 0 16,1 0-16,-1 0 16,53 0-16,-27 0 0,27 0 15,0 0-15,26 0 0,26-26 16,-26 26-16,52 0 15,-26 0-15,27-26 0,-1 26 16,26 0-16,1 0 0,-27 0 16,27 0-16,-1 0 15,1 0-15,-1 0 0,1-26 16,-1 26-16,184 0 16,-184 0-16,-25 0 15,-1-26-15,0 26 0,-26-27 16,27 27-16,-27 0 15,0-26-15,0 26 0,0-26 16,26 26-16,-26-26 16,1 26-16,-1 0 0,0 0 15,0-26-15,-26 26 0,26 0 16,-26 0-16,-26 0 16,26 0-16,-27 0 0,-25 0 15,26 0-15,-1 0 16,-25 0-16,26 0 0,-27 0 15,27 0-15,-27 0 0,27 0 16,-26 0-16,-1 0 16,1 0-16,-1 26 0,-25-26 15,-1 0-15,1 0 16,-1 0-16,-26 0 0,0 0 16,27 0-16,-27 0 0,0 0 15,0 0-15,0 0 16,1 0-16,-1 0 15,0 0 1,0 0 0,-26 26 15,-26 0 0,26 0-31,0 1 16,0-1-1,0 0-15,0 0 0,0 26 16,0-25-16,0-1 0,26 26 16,-26 27-1,26-53-15,-26 26 0,27-26 16,-27 27-16,0-1 0,26-26 16,-26 27-16,0-27 15,0 26-15,0-25 0,26-1 16,-26 0-16,0 0 15,0 0 1,0 0 15,-26-26 1,26 27-32,-26-27 15,-1 0-15,1 0 0,0 26 16,-26-26-16,-1 0 15,-25 0-15,-1 0 0,-26 26 16,1-26-16,-27 0 0,-26 0 16,-1 26-16,1-26 15,0 26-15,-183 1 16,157-1-16,-1 0 16,1-26-16,0 26 0,-1 0 15,-25-26-15,-1 27 0,1-1 16,-27-26-16,27 26 15,-27-26-15,27 26 0,-1-26 16,1 26-16,-1-26 16,27 26-16,0-26 0,25 0 15,1 27-15,0-27 0,26 0 16,0 26-16,27-26 16,-27 0-16,26 26 0,0-26 15,27 0-15,-27 0 16,0 0-16,27 26 0,-27-26 15,0 0-15,27 0 0,-27 0 16,0 0-16,0 0 16,27 0-16,-27 0 0,26 0 15,-25 0-15,25 26 16,1-26-16,-1 0 0,1 0 16,-1 0-16,0 0 0,27 0 15,-27 0 1,27 0-16,0 0 0,-1 0 0,1-26 15,26 26-15,-27 0 16,27 0-16,0 0 0,0 0 16,0 0-16,-1 0 15,1 0-15,0 0 16,-26 0-16,26 0 0,-27 0 16,27 0-16,-26 0 0,25 0 15,-25 0-15,26 0 16,0 0-16,0 0 0,-1 0 15,1 0 1,0-26 0,0 26-1,0 0 1,-1 0-16,1 0 16,0 0-1,26-26 32,26 26-47,-26-26 31,-26 26-31,26-27 16,0 1 15,26 26-15,-26-26-16,0 0 47,-26 26-32,0 0-15</inkml:trace>
  <inkml:trace contextRef="#ctx0" brushRef="#br0" timeOffset="39756">16971 9833 0,'-26'0'0,"0"0"15,-1 0-15,1 0 16,0 0-16,26 27 16,26-27-1,27 0 1,-27 0-16,26 0 0,0 0 16,1 0-1,78 0-15,-79 0 0,1 0 16,-27 0-16,0 0 0,0 0 15,0 0-15,-52 0 16,0 0 0,0 0-16</inkml:trace>
  <inkml:trace contextRef="#ctx0" brushRef="#br0" timeOffset="39992">17154 9755 0,'-26'-26'0,"26"-1"16,26 27 31,-26 27-32,0-1 1,26 0-16,-26 0 16,27 27-16,-1-1 15,-26-26-15,26 0 0,-26 27 16,26-27-16,-26 0 0,0 0 15,26 0-15</inkml:trace>
  <inkml:trace contextRef="#ctx0" brushRef="#br0" timeOffset="40567">17468 9493 0,'0'-26'0,"-26"26"16,0 0 0,0-26-16,0 26 0,0 0 15,-27 0-15,27 0 0,-26 0 16,-1 0-16,-25 0 16,25 26-16,-25-26 0,25 0 15,1 0-15,0 26 16,-1-26-16,1 0 0,26 0 15,-1 26-15,1-26 0,0 0 16,0 0 0,26 26 15,26-26-31,-26 27 16,26-27-16,-26 26 15,26 0 1,-26 0-16,0 0 0,0 27 15,0-27-15,0 26 16,-26-26-16,26 27 0,0-1 16,0 0-16,0 1 0,0-27 15,0 26-15,26-25 16,-26 25-16,27-26 16,-27 0-16,26-26 0,0 27 15,0-27-15</inkml:trace>
  <inkml:trace contextRef="#ctx0" brushRef="#br0" timeOffset="41100">16840 9441 0,'0'26'31,"26"-26"-15,0 0-16,27 0 0,-1 0 16,27 0-16,-27-26 15,27 26-15,-1 0 0,1-27 16,-27 27-16,27 0 15,-27 0-15,-26 0 0,27 0 16,-27 0-16,-26 27 16,0-1-1,0 0-15,0 0 16,0 0-16,0 1 16,0-1-16,0 26 0,0-26 15,0 27-15,0-27 0,26 26 16,-26 1-16,26-27 15,-26 26-15,0 0 0,26-25 16,-26-1-16,26 26 16,-26-26-16,0 1 0,0-1 15,0 0-15,27-26 0,-27 26 16,0 0 0,-27-26 15,1 0-31,0 0 15,0 0-15</inkml:trace>
  <inkml:trace contextRef="#ctx0" brushRef="#br0" timeOffset="43230">9194 10697 0,'26'0'47,"0"0"-47,27 0 15,-1 0-15,26 0 0,-25 0 16,25 0-16,27 0 0,-26 0 16,25 0-16,-25 0 15,0 0-15,-27 0 0,0 0 16,1 0-16,-27 0 16,-52 0 15,-1 0-16</inkml:trace>
  <inkml:trace contextRef="#ctx0" brushRef="#br0" timeOffset="43788">11079 10619 0,'26'0'15,"-26"26"1,27-26-16,-1 0 31,26 0-31,-26 0 16,27 0-16,-1 0 0,0 0 16,1 0-16,-1 0 15,27 0-15,-1 0 0,-25 0 16,25 0-16,-25 0 0,-1 0 15,-26 0-15,0 0 16,0 0-16</inkml:trace>
  <inkml:trace contextRef="#ctx0" brushRef="#br0" timeOffset="44313">13514 10619 0,'-26'0'32,"26"-26"-32,26 26 62,1 0-46,25 0-16,0 0 15,1 0-15,-1 0 16,27 0-16,-1 0 0,1 0 16,-1 0-16,-25 0 15,25 0-15,-25 0 0,-1 0 16,-26-26-16,0 26 0,1 0 15,-1 0 32,0 0-15,0 0-17</inkml:trace>
  <inkml:trace contextRef="#ctx0" brushRef="#br0" timeOffset="44660">15400 10436 0,'26'0'16,"-26"26"-16,26-26 15,0 0 1,1 0-16,-1 0 0,0 0 16,0 0-16,0 0 15,27 0-15,-27 0 16,26 0-16,27 0 0,-27 0 0,27 0 16,-1 0-16,1 0 15,-27 0-15,27 0 0,-27 0 16,0 0-16,-25 0 15,25 0 1,-26 0-16,-52 0 31,0 0-31,0 0 16</inkml:trace>
  <inkml:trace contextRef="#ctx0" brushRef="#br0" timeOffset="45690">9272 11274 0,'0'26'16,"27"0"0,-1 0-1,26-26-15,-26 0 0,27 26 16,25-26-16,1 0 16,26 0-16,-1 0 0,1 0 15,0-26-15,-1 26 16,1 0-16,0 0 0,-26-26 15,-1 26-15,-26 0 0,1 0 16,-1 0-16,-26 0 16</inkml:trace>
  <inkml:trace contextRef="#ctx0" brushRef="#br0" timeOffset="46159">11393 11143 0,'-26'0'0,"26"26"47,26-26-47,1 26 16,25-26-1,0 0-15,1 0 0,25 0 16,1 0-16,-1 0 16,1 0-16,-1-26 15,27 26-15,-26 0 0,-27 0 16,1 0-16,-1-26 0,0 26 15,-26 0-15,1 0 0,-1 0 32</inkml:trace>
  <inkml:trace contextRef="#ctx0" brushRef="#br0" timeOffset="46555">13645 10986 0,'0'26'46,"27"-26"-30,-1 0-16,0 0 16,79 0-16,-27 0 15,1 0-15,-1 0 16,27-26-16,0 26 0,0 0 16,25 0-16,-51-27 0,26 27 15,-27 0-15,1 0 16,-27 0-16,1 0 0,-27 0 15,0 0-15,0 0 32,0 0-1,1 0-31,-1 0 16,26 0-16</inkml:trace>
  <inkml:trace contextRef="#ctx0" brushRef="#br0" timeOffset="48043">16002 11588 0,'0'26'47,"0"0"-32,26-26-15,-26 26 16,26 1-16,-26-1 0,0 26 15,0-26-15,27 27 16,-27-1-16,0 27 0,0-27 16,-27 53-1,27-53-15,0 0 0,0-25 16,0 25-16,27-26 0,-27 0 16,26 1-16,-26-1 15,26-26-15,0 0 0,0 26 16,27-26-1,-27 0-15,26 0 0,1 0 16,-1-26-16,0 26 0,1 0 16,25-26-16,1 26 15,26 0-15,-1-27 0,1 27 16,157 0 0,-105-26-16,0 26 0,26 0 15,-25 0-15,-1 0 0,0 0 16,0 0-16,0 0 15,-52 0-15,26 0 0,-53 0 16,27 0-16,-53 0 16,1 0-16,-1 0 0,-26 0 15,0 0-15,-52 0 32,0 0-17,0 0 1,26-26-1,0 0 1,-26 0 0,26-1-16,0 1 15,0-26 1,0 26-16,0 0 0,-26-1 16,26 1-16,0 0 0,-27-26 15,1 25-15,26 1 16,-52-52-16,26 25 15,-1 27-15,1-26 0,26-1 16,-26 27-16,26-26 16,-26-1-16,26 27 0,0-26 15,0 26-15,-26 0 16,26-1-16,0 1 0,0 0 16,-26 26 15,-1 26-16,1-26 1,0 0 0,0 0-16,26 26 15,-26-26 1</inkml:trace>
  <inkml:trace contextRef="#ctx0" brushRef="#br0" timeOffset="48714">16683 11902 0,'26'0'0,"-26"-26"16,26 26-16,-26-26 16,0-1-1,-26 27-15,0 0 16,0-26-1,-1 26-15,1 0 0,-26 0 16,26 26-16,0-26 16,-1 27-16,1-27 0,0 0 15,26 26-15,-26-26 16,26 26-16,26-26 16,0 26-16,0-26 0,1 26 15,25-26-15,0 0 16,1 27-16,-1-27 0,-26 26 15,27-26-15,-27 26 0,0-26 16,0 26-16,-26 0 16,-26 1-16,0-27 0,0 26 15,-27 0-15,27-26 16,-26 26-16,-1-26 0,1 26 16,-27-26-16,27 0 15,26-26-15,26 0 16</inkml:trace>
  <inkml:trace contextRef="#ctx0" brushRef="#br0" timeOffset="49194">17338 11928 0,'26'0'16,"-26"-26"-1,-26 26-15,-1 0 0,1 0 16,-26 0-16,26 0 16,-1 0-16,1 0 15,0 0-15,0 0 0,26 26 16,-26-26-16,-1 26 0,27 1 15,0-1 1,0 0 0,27 0-16,-1-26 15,0 26-15,0-26 16,0 0 0,-26-26-16,27 26 0,-1-26 15,0 26-15,0-26 16,-26 0-1,26 26-15,-26-27 0,27 27 16,-1 0 0,0 27-16,0-1 15,-26 0-15,26-26 16,0 26-16,-26 0 16,27-26-16,-27 27 0,26-27 15</inkml:trace>
  <inkml:trace contextRef="#ctx0" brushRef="#br0" timeOffset="49531">17599 11928 0,'0'-26'0,"0"0"0,27 52 47,-27 0-32,26-26-15,-26 26 0,26 1 16,-26-1-16,0 0 16,26-26-16,-26 26 0,0 0 15,26-26-15,-26-26 32,26 0-17,-26-26 1,27 25-16,-27 1 0,0 0 15,0 0-15,0 0 0,26 26 16,-26-27-16,0 54 31,0-1-15</inkml:trace>
  <inkml:trace contextRef="#ctx0" brushRef="#br0" timeOffset="49927">18018 11902 0,'0'26'47,"0"0"-16,27-26-16,-1 0-15,0 27 0,0-27 16,0 0-16,0 0 16,1 0-16,-27-27 15,26 27-15,-26-26 0,0 0 16,0 0-16,0 0 16,-26-1-1,-1 27-15,1 0 0,0 0 16,-26 0-16,26 0 15,-1 27-15,-25-1 0,26 0 16,26 0-16,0 0 0,0 27 16,0-27-16,52 26 15,-26-25-15,53-1 0,-27 0 16,1 0-16,-1-26 16,0 0-16</inkml:trace>
  <inkml:trace contextRef="#ctx0" brushRef="#br0" timeOffset="52798">17495 12295 0,'0'26'63,"26"-26"-47,0 26 15,0-26-16,-26 26 17,26-26-32,-26 27 187,0-1-171,0 0-16,0 0 15,0 0-15,0 0 16,0 27-16,0-27 0,-26 26 16,26 1-16,0-27 0,0 26 15,0-25-15,-26 25 16,26-26-16,0 0 0,0 0 16,0 1-16,0-1 15,0 0-15,0 0 16,26-26 31,-26-26-32,26 26-15,1 0 0,25 0 16,0-26-16,1 26 16,-1 0-16,0-26 0,53 26 15,-26-27-15,25 27 16,27 0-16,0-26 0,0 26 15,26-26-15,27 26 0,-27-26 16,0 26-16,0-26 0,26 26 16,-26 0-16,1-26 15,-1 26-15,0-27 0,0 27 16,-26-26-16,-26 26 16,-1 0-16,1-26 0,-26 26 15,-1 0-15,-26 0 0,1 0 16,-1 0-16,1 0 15,-1 0-15,0 0 0,1 0 16,-27 0-16,26 0 16,1 0-16,-27 0 0,0 0 15,0 0-15,0 0 16,-52 0 31,0 0 0,0 0-32,26-26 1,-26 26-16,26-26 16,0-1-16,-27 27 15,27-26-15,0 0 16,0 0-16,0 0 15,-26-1-15,26-25 16,0 26-16,0-26 0,0-1 16,-26 1-16,26-27 0,0 1 15,0-1-15,0 1 16,0-27-16,0 0 0,0 0 16,0 1-16,0-1 15,26-26-15,-26 26 0,0-26 16,26 27-16,-26-1 0,0-105 15,27 106 1,-27 25-16,0 0 16,-27 27-16,27-26 0,-26 25 0,26 1 15,-26-1-15,26 1 16,0 0-16,-26 25 0,26-25 16,0 26-16,-26-26 15,26 25-15,0 1 0,0 0 16,-26 0-16,26 0 15,0-1-15,-27 27 16,27-26-16,0 0 16,27 26 77,-1 0-77,0 0-16,26 0 0,1 26 16,25-26-16,1 0 15,52 0-15,-27 0 0,27 0 16,0 0-16,26-26 16,-26 26-16,0 0 0,-26 0 15,0 0-15,-1-26 0,-51 26 16,-1 0-16,1 0 15,-27 0-15,-26-26 16,-26 26 15,-1 0-15</inkml:trace>
  <inkml:trace contextRef="#ctx0" brushRef="#br0" timeOffset="53158">22810 9336 0,'-26'0'15,"52"26"32,0 0-31,1-26-16,25 26 0,-26-26 15,27 27-15,-27-1 16,26 0-16,-26-26 0,1 26 16,-1 0-16,0 1 15,-26-1-15,0 0 0,-26 0 16,0 0-16,-27 0 15,27 1-15,-26-1 16,25 0-16,-25-26 0,26 26 16,0 0-16,-1-26 0,27 27 15,-26-27-15</inkml:trace>
  <inkml:trace contextRef="#ctx0" brushRef="#br0" timeOffset="54831">23386 9257 0,'0'-26'0,"0"0"16,27 0-16,-27 78 62,0 0-62,0-25 0,0 51 16,26-25-16,-26 25 0,0 27 16,26-27-16,-26 80 15,0-54-15,0-25 16,0-27-16,0 27 0,-26-1 15,26-25-15,-26-1 16,26-26-16,-27 27 0,27-27 16,0 0-16,-26 0 15,26 0-15,0 1 16,26-27 15,1 0-31,-1 0 16,26 0-16,-26 0 15,27-27-15,-1 27 16,0 0-16,27 0 0,0 0 16,104 0-1,-78 0-15,-27 0 0,27 27 16,0-27-16,-27 0 16,1 26-16,-1-26 0,1 0 15,-27 26-15,-26-26 0,27 0 16,-27 26-16,0-26 15,0 0-15,1 0 32,-1 0-32,0 0 15,-26-26 17,0 0 14,26 0-46,-26-1 16,26 1 0,-26 0-16,26 0 0,-26 0 15,27-27-15,-1 1 0,0 0 16,0-1-16,27-25 16,-27-1-16,26 0 0,0 1 15,27-1-15,-27 1 16,27-1-16,0 1 0,-27 25 15,26-25-15,-25 25 0,25-25 16,-25 25 0,-27 27-16,0 0 0,0 0 15,0 0-15,1 0 16,-1-1 0,-26 1-1,-26 26 79,-1 0-78,-25 0-1,0 0-15,-1 0 16,-25-26-16,-27 26 0,-26 0 15,-26 0-15,26 0 16,-52 0-16,26 0 0,26 0 16,0 0-16,0 26 15,26-26-15,27 26 0,-1-26 16,0 27-16,27-1 0,-26-26 16,25 26-16,1-26 15,-1 0-15,-25 26 0,26-26 16,-1 0-16,1 0 15,26 0-15,-1 26 0,1-26 16,0 0-16,0 0 0,0 0 47,26 26-31</inkml:trace>
  <inkml:trace contextRef="#ctx0" brushRef="#br0" timeOffset="55293">24015 9650 0,'0'26'16,"26"-26"-16,-26-26 31,-26 26-31,26-26 16,-26 26-16,-1 0 15,1 0-15,0 0 16,0 0-16,0 26 15,0 0-15,-1-26 0,27 26 16,-26 1-16,26-1 16,0 0-16,0 0 0,0 0 15,26 1-15,-26-1 16,27-26-16,-1 26 0,0 0 16,0-26-16,0 26 0,0-26 15,1 26 1,-27 1-16,-27-1 15,-25-26 1,26 0-16,-26 0 0,-1 26 16,1-26-16,26 0 0,-27 0 15,27 0-15,0 0 16,26-26-16</inkml:trace>
  <inkml:trace contextRef="#ctx0" brushRef="#br0" timeOffset="55738">24277 9598 0,'-27'0'16,"1"0"-16,26 26 31,0 0-15,0 0-16,0 0 0,0 27 15,26-27-15,-26 26 16,0-25-16,0 25 16,0-26-16,0 0 0,-26 0 15,26 1-15,0-54 32,0 1-17,0 0-15,0 0 0,26 0 16,1-27-16,-27 1 15,26 26-15,0-27 0,0 1 16,0 26-16,-26 0 0,27 0 16,-1 26-16,0 0 15,0 26-15,-26 0 16,26 52 0,1 27-16,-27-52 15,0-1-15,26 0 0,-26-26 16,0 27-16,0-27 15,26 0-15,-26 0 16</inkml:trace>
  <inkml:trace contextRef="#ctx0" brushRef="#br0" timeOffset="55906">24250 9886 0,'-26'0'0,"26"-26"16,26 26-1,1 0 1,-1 0-16,0 0 0,26 0 16,1 0-16,-1 0 0,1 0 15,-1 0-15,0 0 16</inkml:trace>
  <inkml:trace contextRef="#ctx0" brushRef="#br0" timeOffset="56414">24748 9572 0,'0'-27'16,"0"1"-1,-26 26-15,26 26 32,0 1-32,0-1 15,0 0-15,26 0 0,-26 26 16,0 1-16,0-1 0,26 1 15,-26-1 1,26 53-16,-26-79 0,0 0 16,0 0-16,0 0 0,27-26 15,-27 27-15,0-54 16,0 1 0,0 0-16,0 0 15,0-53-15,0 27 16,0 0-16,0-1 15,0-25-15,0 25 0,0-25 16,-27 25-16,27 1 0,0 26 16,0 0-16,0-1 15,0 1-15,27 26 16,-27 26 0,26-26-16,0 27 15,0-1-15,0 0 0,-26 0 16,27 0-16,-1 1 15,-26-1-15,0 0 0,0 0 16,-26 0 0,-1 0-16,1-26 0,-26 27 15,26-27-15,-27 26 0,1-26 16,-1 0-16</inkml:trace>
  <inkml:trace contextRef="#ctx0" brushRef="#br0" timeOffset="58521">23753 10645 0,'0'26'62,"0"0"-46,0 1 0,0-1-16,0 0 15,0 26-15,0-25 0,0 25 16,0 0-16,0 1 15,0-1-15,0 27 0,0-27 16,0 27-16,26-1 0,-26-25 16,0 25-16,26-26 15,-26 27-15,0-27 0,0 27 16,0-27-16,0 1 16,0 25-16,0 27 15,0-53-15,0 1 0,0-1 16,0 0-16,0 1 15,0-1-15,0-26 0,0 53 16,0-53 0,0 26-16,0-25 0,0-1 15,0 0-15,0 0 0,0 0 16,0 27 0,0-27-16,0 0 15,0 0-15,0 1 16,0-1-16,27 0 15,-27 0 1,0 0-16,0 0 31,0 1-15,-27-27 31,1-27-32,0 27 1,0 0-16,0 0 16,-1 0-16,1 0 15,0 0-15,0 0 0,-27 27 16,27-27-16,-26 0 0,26 0 16,-27 0-16,-25 26 15,25-26-15,-25 0 0,-1 0 16,1 0-16,-27 0 0,0 26 15,1-26-15,-1 0 16,0 26-16,0-26 0,1 26 16,-1 1-16,-26-27 0,26 26 15,0 0-15,1-26 16,-1 26-16,0 0 0,0-26 16,1 26-16,-27-26 15,26 27-15,26-27 16,-25 26-16,-1-26 0,-104 26 15,104-26-15,0 0 16,0 26-16,1-26 0,25 0 16,-26 0-16,27 0 15,-27 0-15,26 26 0,1-26 16,-1 0-16,1 0 0,-1 0 16,1 0-16,-1 0 15,0 0-15,1 0 16,-1 0-16,1 0 0,-1 0 15,1 0-15,-1 0 0,1 0 16,25 0-16,-25 0 16,-1 0-16,1 27 0,25-27 15,-25 0-15,25 0 0,-25 0 16,25 0-16,-25 26 16,25-26-16,-25 0 0,25 0 15,1 0-15,-26 0 0,25 26 16,-25-26-16,25 0 15,1 0-15,0 0 0,-1 0 16,1 0-16,-1 0 16,1 0-16,0 0 0,-27 0 15,27 0-15,26 0 16,-27 0-16,1 0 0,-1 0 16,27 0-16,0 0 0,0 0 15,0 0 1,-1 0-16,1-26 31,0 26-15,0 0-1,0 0 17,26-26-17,0-1 1,0 1-1,0 0 1,0 0-16,0 0 0,0-27 16,0 27-16,0-26 0,0-1 15,0 1-15,0 0 16,0-1-16,-26 1 0,26-27 16,0 27-16,0 0 0,0 25 15,0-25-15,0 26 16,0 0-16,0-1 0,0 1 15,0 0 1,0 0-16,0 0 16,0 0-1</inkml:trace>
  <inkml:trace contextRef="#ctx0" brushRef="#br0" timeOffset="59111">16395 12347 0,'0'26'0,"-26"-26"16,26 27-16,-27-1 15,1 0-15,0 0 16,0 0-16,0 0 16,0 1-16,-27-1 0,27 0 15,0 0-15,0 0 0,-1 1 16,1-1 0,0-26-1,26 26-15,26-52 31,0 0-15,-26-1 0,27 27-16,-1-26 0,0 0 15,-26 0 1,26 26-16,-26-26 0,26-1 16,1 27-16,-27-26 0,26 26 15,-26-26-15,26 26 16,-26-26-16,26 26 15,0 0 1,0 0 0,1 26-16,-1-26 15,0 26-15,26-26 16,-25 26-16,25-26 0,0 27 16,1-27-16,-27 26 15,26 0-15,-26 0 0,27 0 31,-53 1-31,-26-27 16</inkml:trace>
  <inkml:trace contextRef="#ctx0" brushRef="#br0" timeOffset="61345">11315 11745 0,'0'-26'15,"0"0"1,0 52 31,0 0-32,0 26-15,0 1 0,0-1 16,0 0-16,0 1 16,0-1-16,0 27 0,-26-27 15,26 0-15,0 27 0,0-27 16,-27-25-16,27 25 15,0 0-15,0-26 0,-26 1 16,26-1-16,0 0 16,0 0-16,-26 0 0,26 1 31,0-54-15,26 27-1,0-26-15,1 26 16,-1-26-16,0 0 0,26 26 15,1-26-15,25 26 0,1-27 16,26 27-16,26 0 16,183-26-16,-131 26 15,27 0-15,-1-26 16,1 26-16,25 0 0,1 0 16,0-26-16,-1 26 0,-25 0 15,-1-26-15,1 26 16,-53 0-16,0 0 0,-26 0 15,78-26 1,-130 26-16,-27 0 0,1 0 16,-27 0-16,0 0 0,0 0 15,-26-27 48,-26 1-32,26 0-15,-26 26-16,26-26 15,0 0-15,-26-1 0,-1 1 16,27-26-16,0 26 16,0 0-16,0-27 15,0 27-15,0-26 0,27 25 16,-27-25-16,0 26 15,26-27-15,-26 27 16,0-26-16,0 26 0,0 0 16,0-1-16,0 1 0,-26 0 15,-1 0 1,1 26-16,0 0 0,0-26 16,0 26-16,-27 0 15,1 0-15,0 0 0,-27 0 16,-26 0-16,1 0 15,-27 0-15,0 0 0,-26 0 16,-27 0-16,27 0 0,-26 0 16,0 0-16,-1 0 15,1 0-15,0 0 0,-1 0 16,1 0-16,26 0 16,0 0-16,-26 26 0,52-26 15,-27 0-15,54 0 0,-27 0 16,52 26-16,1-26 15,25 0-15,27 0 0,-26 0 16,26 26 0,26 0-1,-27 1 17,27-1-17,27-26 1,-27 26-16,26-26 15</inkml:trace>
  <inkml:trace contextRef="#ctx0" brushRef="#br0" timeOffset="62254">11603 12138 0,'-26'0'0,"52"0"31,0 0-15,0 0-16,0 0 15,1 0-15,25 0 16,-26 0-16,27 0 0,-27 0 16</inkml:trace>
  <inkml:trace contextRef="#ctx0" brushRef="#br0" timeOffset="62480">12205 12112 0,'0'26'0,"26"-26"32,1 0-17,-1 0 1,0 0 0,0 0-1,0 0 16,-26-26-31</inkml:trace>
  <inkml:trace contextRef="#ctx0" brushRef="#br0" timeOffset="62826">12650 12085 0,'26'0'15,"1"0"1,-1 0 0,0 0-1,0 0 1,0 0-16,1 0 0,-1 0 15,26 0-15,-26 0 0,1 0 16,-1 0-16,0 0 16,0 0-16,0 0 0,0 0 15,-26-26 32</inkml:trace>
  <inkml:trace contextRef="#ctx0" brushRef="#br0" timeOffset="63168">13436 12059 0,'0'26'16,"26"-26"15,0 0-15,0-26-16,27 26 15,25 0-15,-25 0 16,-27 0-16,26 0 0,-26 0 16,1 0-16,-1 0 15,0 0-15,0 0 0,0 0 16,1 0-16,-1 0 15,0 0 1,0 0 0,0 0-16,0 0 15,1 0-15,-1 0 16</inkml:trace>
  <inkml:trace contextRef="#ctx0" brushRef="#br0" timeOffset="63372">14640 12033 0,'27'0'15,"-1"0"1,0 0-16,26 0 15,1 0-15,-27 0 16,26 0-16,-26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3-10T15:29:36.2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3435 1414 0,'26'0'0,"-26"-26"0,0 0 16,-26 26-16,0-26 0,0 0 16,-1 26-1,1 0-15,-26 0 0,26 0 0,-27 0 16,1 26-16,0 0 16,25 0-16,-25 27 0,26-1 15,-26 0-15,25 27 0,27-27 16,0 27-16,0-1 15,0-25-15,53-1 0,-27 27 16,26-53-16,27 26 0,-1-52 16,1 26-16,-1-26 15,1-26-15,0 26 0,-1-52 16</inkml:trace>
  <inkml:trace contextRef="#ctx0" brushRef="#br0" timeOffset="422">4011 1414 0,'-26'0'16,"0"0"-16,0 0 15,-1 0-15,1 27 0,0-27 16,0 26 0,0 0-16,-1 0 0,1 26 0,26-25 15,0 25-15,0 0 16,0 1-16,0-1 0,26 0 16,1 1-16,-1-1 0,26-26 15,-26 1-15,27-1 16,-1-26-16,1 0 0,-27 0 15,26-26-15,0-1 0,-25-25 16,-1 0-16,0-1 16,-26-78-1,0 79-15,-26-27 0,0 27 16,-1 0-16,-25 26 0,26-1 16,-26 1-16,-1 26 15,27 0-15,-26 0 0,25 0 16</inkml:trace>
  <inkml:trace contextRef="#ctx0" brushRef="#br0" timeOffset="696">4352 969 0,'26'-26'15,"-26"0"-15,26 0 16,0 26 0,0 26-16,-26 0 15,26 26-15,-26 1 0,27 25 16,-1 1-16,-26 26 0,26-1 16,0 1-16,-26 0 15,26-27-15,-26 27 0,0-53 16,0 27-16,0-27 15,0-25-15,0-1 0</inkml:trace>
  <inkml:trace contextRef="#ctx0" brushRef="#br0" timeOffset="-1679">633 1048 0,'26'-26'16,"1"-27"-16,-27 1 0,26-1 0,26-51 15,-26 25-15,0-26 16,-26 1-16,27-1 0,-1 26 16,-26-25-16,0 51 15,0-25-15,-26 51 0,-1 1 16,1 26-16,0 26 0,-26 27 15,26 25-15,-27 1 16,1 26-16,-1 26 0,27 26 16,-26 26-16,26 0 0,26 1 15,-26 25-15,26 1 16,0-27-16,0 26 0,0-25 16,0-27-16,0-26 15,0 0-15,0-53 0,-27 1 16,1-1-16,0-51 15,-26-54-15</inkml:trace>
  <inkml:trace contextRef="#ctx0" brushRef="#br0" timeOffset="-1525">5 1990 0,'0'-52'16,"0"0"-16,0-1 0,0 27 15,26 0-15,0 0 0,0 26 16,0-26-16,27 26 15,-1-27-15,27 1 0,-1 26 16,1-26-16,-1 0 0,1 26 16,0-26-16</inkml:trace>
  <inkml:trace contextRef="#ctx0" brushRef="#br0" timeOffset="-1339">1000 1283 0,'0'-52'15,"0"0"-15,0 25 0,-26 1 16,26 0-16,-27 0 15,1 26 1,26 26-16,0 0 0,0 27 16,0-1-16,0 27 15,0-1-15,0 27 16,0 0-16,26-1 0,-26 1 16,0-26-16,27 25 0,-27-51 15,0 25-15</inkml:trace>
  <inkml:trace contextRef="#ctx0" brushRef="#br0" timeOffset="-960">1235 1807 0,'27'0'31,"-1"26"-16,26-26-15,-26 0 16,27 0-16,-1 0 0,1 0 16,25 0-16,-26 0 0,1 0 15,-1 0-15,-26-26 16,1 26-16,-1-26 0,-26 0 16,0 0-16,-26-1 15,-53-25-15,27 0 16,-1 25-16,1 1 0,0 26 15,25 0-15,-25 0 16,26 0-16,0 53 0,-1-27 16,27 26-16,0 1 0,0-1 15,27 26-15,-27-25 16,52-1-16,-26 1 0,27-1 16,-1 0-16,0-25 15,1-1-15,25 0 0</inkml:trace>
  <inkml:trace contextRef="#ctx0" brushRef="#br0" timeOffset="-739">2047 1545 0,'0'-26'16,"-26"26"-16,26 26 15,26 0-15,0 27 16,27-1-1,-27-26-15,26 27 16,1-1-16,-1 0 0,-26 1 0,27-27 16,-27 26-16,0-25 15,0-1-15,0 0 0,-26 0 16</inkml:trace>
  <inkml:trace contextRef="#ctx0" brushRef="#br0" timeOffset="-541">2388 1519 0,'0'-52'0,"0"-1"0,0 27 16,-27 26-1,1 53-15,0-1 16,-26 0-16,26 1 16,-27 25-16,1 1 0,-1-1 15,1 1-15,0-1 16,25-25-16,1-1 0,0-26 15,26 27-15,-26-27 0</inkml:trace>
  <inkml:trace contextRef="#ctx0" brushRef="#br0" timeOffset="1332">5425 1074 0,'0'-26'0,"0"0"15,0-1-15,0-25 16,-26 26-16,26 0 16,-26 52-1,26 0 1,0 26-16,0 1 0,-26 25 15,26 1-15,0-1 16,0 27-16,-27 0 16,27-27-16,0 27 0,0-26 0,0-1 15,27-25-15,-1-1 16,-26-26-16,26 27 0,26-27 16,-25 0-16,25-26 15,26 0-15,-25 0 0,25 0 16,53 0-1,-78 0-15,-1 0 0,0 0 16,-25 0-16</inkml:trace>
  <inkml:trace contextRef="#ctx0" brushRef="#br0" timeOffset="1842">6525 1650 0,'0'-26'0,"0"-27"0,0 27 16,0 0-16,0 0 16,0 0-16,-26 0 0,0-1 15,-1 1-15,1 26 0,0 0 16,-26 0-16,-1 0 15,27 26-15,-26 1 0,26 25 16,-1-26-16,1 26 16,0 1-16,0 25 15,26-25-15,0-1 0,0 0 16,26-25-16,-26-1 16,52 0-16,-25 0 0,-1-26 15,26 0-15,0 0 16,-25 0-16,25-26 15,0 0-15,-25 0 0,25-27 0,-26 27 16,0-26-16,-26-1 16,27 1-16,-27 0 0,26 25 15,-26-25-15,0 26 16,0 0-16,0 52 16,0 0-16,0 0 15,0 0-15,0 27 16,0-1-16,0-26 0,0 27 15,26-1-15,-26 0 16,26-25-16,0-1 0,0 0 16</inkml:trace>
  <inkml:trace contextRef="#ctx0" brushRef="#br0" timeOffset="2504">6970 1571 0,'0'-52'0,"0"26"0,0-26 15,-26 25-15,26 1 16,0 52 0,0 27-1,0-1-15,0 0 16,0-25-16,26 25 0,0 0 16,0 1-16,1-27 15,25 26-15,0-52 16,-25 26-16,25-26 0,-26 0 15,27-26-15,-27 0 16,0 0-16,0 0 0,0 0 16,0-27-16,-26 1 15,27 26-15,-27-27 0,0 27 16,0 0-16,-27 26 16,1 26-16,26 26 15,-26 1-15,0 25 0,26 1 16,-26 52-16,26-26 15,0 26-15,26-1 0,0 1 16,-26 0-16,26-26 16,0 0-16,1 52 15,-27-105-15,0 1 0,-27-27 16,1-26-16,0 0 16,0-26-16,-26-1 0,-1-25 15,1 26-15,-1-26 0,1-1 16,0 1-16,-1 26 15,1-27-15,26 27 0,-27-26 16,27 25-16,-26 1 0,26 0 16,-1 0-16,1 0 15,26 0-15,-26 26 0,26-27 16,0 1-16,0 0 31,26 26-31,0 0 0,1-26 16,-1 26-16,26 0 0,1 0 15,-27 0-15,26 0 0,0 0 16,-25 0-16,-1 0 16,0 0-16,0 0 0,0 0 15,-52 0 1</inkml:trace>
  <inkml:trace contextRef="#ctx0" brushRef="#br0" timeOffset="3337">686 2671 0,'-53'0'0,"27"0"16,-26-26-16,25 26 15,1 0-15,0 0 0,0 0 16,26 26 0,52-26-1,-26 0-15,53 26 0,26-26 16,26 0-16,26 0 0,52 27 15,341-27 1,-236 0-16,53 0 0,0 0 16,25 0-16,1 0 0,-26 0 15,-1 0-15,1 0 16,-53 0-16,-26 0 0,-52 0 16,0 0-16,-53 0 15,-26 0-15,-52 0 16,-1 0-16,-51-27 0,-27 27 0,-26-26 15,-52 26 1,-1 0-16,-25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3-10T15:30:11.7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28 602 0,'-26'-26'16,"26"0"31,26 26-47,1 0 0,-1 0 15,26-26-15,1 26 0,25 0 16,1-26-16,25 26 16,-25-27-16,26 27 0,-27-26 15,1 26-15,-1 0 0,-25-26 16,-1 26-16,-26 0 16,-52 0-1,0 0-15,0 0 16</inkml:trace>
  <inkml:trace contextRef="#ctx0" brushRef="#br0" timeOffset="357">604 52 0,'0'-26'0,"0"0"15,27 26-15,-1 0 32,0 0-32,0 26 15,0-26-15,1 0 16,25 26-16,0 1 0,-25-27 16,25 26-16,0 0 15,1 0-15,-27 27 0,26-27 16,-26 0-16,1 26 0,-1 1 15,-26-27-15,0 26 16,0 1-16,0-1 0,-26 0 16,-27 1-16,27-1 0,-53-26 15,27 27-15,-26-1 16,25 0-16,-78 27 16,79-53-16,26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3-10T15:30:12.6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26 288 0,'-26'-27'16,"52"27"0,1 0-1,-1 0 1,26-26 0,-26 26-16,27 0 0,25 0 15,-25 0-15,25-26 16,-26 26-16,27 0 0,-27 0 15,1 0-15,-27 0 0,26 0 16,-25 0-16,-1 0 16,0 0-1</inkml:trace>
  <inkml:trace contextRef="#ctx0" brushRef="#br0" timeOffset="332">733 52 0,'-26'-26'0,"0"0"16,52 26 46,0 0-46,79 26 0,-79 0-16,27 0 0,-27 0 15,26-26-15,-26 26 0,1 1 16,-1-1-16,0 0 0,-26 0 16,0 0-16,0 27 15,0-27-15,-26 0 0,26 0 16,-26 1-16,-27-1 15,27 26-15,-26-26 0,-1 0 16,1 27-16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3-10T15:29:27.4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447 1573 0,'26'-26'0,"0"26"0,-26-26 16,26 26-16,-26-26 0,26 26 15,-26-26 1,27 26-16,-27-27 31,0 54 1,0-1-17,0 0-15,0 26 0,0 1 16,0-1-16,0 0 0,-27 27 15,27 0-15,-26-1 16,26 1-16,-26 25 0,26-25 16,-26 52-16,26-26 15,-26 26-15,26-1 16,0 1-16,-27 0 0,1 0 16,26 0-16,-26 0 0,0 0 15,26 0-15,-26 0 16,-1-26-16,1-1 0,26 27 15,-26-26-15,0 0 0,0 0 16,26-1-16,-26 1 16,-1 0-16,27-27 0,-26 27 15,26-26-15,-26-1 0,26 1 16,-26-1-16,26-25 16,0-1-16,0 0 15,-26 1-15,26-1 0,0 1 0,0-1 16,0-26-16,-27 26 15,27-25-15,0 25 0,0 0 32,0-25-32,0-1 0,0 0 0,0 0 15,0 0 1,27-26-16,-27-26 47,26 26-47,0 0 15,0 0 1,27-26-16,-27 26 16,26 0-16,0 0 0,27 0 15,0 0-15,52-26 16,130 26 0,-104 0-16,27 0 0,25 0 0,1 0 15,52 0-15,-27 0 16,53 0-16,0 26 0,0-26 15,27 26-15,-1 0 16,26-26-16,1 27 0,-1-1 16,1 0-16,-1 0 0,0 0 15,1-26-15,-27 26 16,-26 1-16,0-1 0,-26-26 16,0 26-16,-27-26 15,-25 0-15,-1 26 0,-25-26 16,-1 0-16,0 0 0,-26 0 15,1 0-15,-28 0 16,-25 0-16,105-26 16,-132 26-16,-25 0 15,-1-26-15,0 26 0,-25-26 16,25 26-16,-26-27 0,26 27 16,1 0-16,25-26 15,-25 26-15,-1 0 16,27 0-16,-27 0 0,0 0 15,1-26-15,-1 26 0,-26 0 16,1 0-16,-1-26 16,0 26-16,-26-26 0,0 0 15,0-1 1,-26 27-16,26-26 16,-26 26-1,26-26 1,0 0 15,-27 0-15,27-1-16,-26 1 15,0 0-15,26-26 0,0-1 16,-26 1-16,26-27 16,0 1-16,0-1 0,0-26 15,26 1-15,-26-1 0,26-26 16,0 26-16,1-26 15,-1 0-15,0 1 0,0-1 16,0 0-16,0 0 16,1 0-16,-1 0 0,-26 0 15,26 0-15,-26-26 16,26-157-16,0 157 16,-26 26-16,27-26 0,-27 26 15,26 26-15,0 0 16,-26 0-16,26 27 0,0-1 15,1 27-15,-27-27 16,26 27-16,-26 0 0,0-1 16,26 1-16,-26 0 0,0-1 15,0 1-15,0-1 16,26 1-16,-26 26 0,0-27 16,0 27-16,0-26 15,0 26-15,-26 0 0,26-1 16,0 1-16,-26 0 15,26 0-15,0 0 16,0-1-16,0 1 16,0 0-1,0 0 1,0 0 0,0 0-1,-26-1 16,-1 27-15,1 0-16,0 27 16,-26-27-1,25 0-15,-25 26 0,0-26 16,-1 26-16,-25-26 0,-1 0 16,-26 26-16,1-26 15,-27 0-15,-131 0 16,105-26-16,-27 26 15,1-26-15,0 0 0,0 26 16,-27-27-16,1 1 16,-1 26-16,1-26 0,-1 26 15,1-26-15,-27 26 0,0 0 16,27-26-16,-27 26 16,27 0-16,-1 0 0,1 0 15,25 0-15,-25-27 0,26 27 16,26 0-16,-27 0 15,27 0-15,0 0 0,-26 0 16,26 0-16,-1 0 0,1 0 16,0 0-16,0 27 15,26-27-15,-26 0 0,26 0 16,0 0-16,0 0 16,0 0-16,0 0 0,1 0 15,-106 0 1,131 0-16,0 0 0,1 0 15,25 0-15,-26 0 0,27 0 16,-1 0-16,1 0 16,25 0-16,1 0 15,0 0-15,-1 26 0,1-26 16,-1 0-16,27 26 0,0-26 16,-26 0-16,26 26 0,-1-26 15,-25 0-15,26 0 16,0 26-16,-1-26 0,1 0 15,0 0-15,0 0 16,0 0-16,-1 27 0,1-27 16,0 0-16,0 26 15,0-26 1,0 0-16,26 26 16,-27-26-16,1 0 0,0 0 15,26 26 1,-26-26-16,0 0 15,-1 0 1,27 26 31,0 0-47,0 1 16,-26-1-1,0 0-15,26 0 16,-26 0-16,0 1 15,26 25-15,-26-26 0,26 26 16,-27-25-16,27 25 16,-26 0-16,26 1 0,0-1 15,-26 1-15,26 25 0,0-26 16,0 1-16,0-1 0,0-26 16,0 27-16,26-27 15,-26 0-15</inkml:trace>
  <inkml:trace contextRef="#ctx0" brushRef="#br0" timeOffset="1166">3798 866 0,'27'-26'15,"-1"0"1,0 26 0,-26-26-16,26 26 31,-26 26-16,0 0 1,26 0-16,-26 1 16,0-1-16,0 26 15,0 0-15,0 1 0,0 25 16,-26 1-16,26-27 0,0 53 16,-26-26-16,26-1 15,0 1-15,0 25 0,0-25 16,0 26-16,-26-1 15,26-25-15,0 26 0,0 0 16,-26-1-16,26 1 0,0 26 16,-27 78-1,1 1-15,26-105 16,0-27-16,0 27 16,-26-26-16,26-1 0,0 27 15,0-27-15,0 1 0,-26 26 16,26-27-16,0 1 15,0 26-15,0-27 0,0 27 16,0-27-16,-26 27 0,26-26 16,0-1-16,0 1 15,0-1-15,0 1 0,0-1 16,0-25-16,0 25 0,0-25 16,0-1-16,0 0 15,0 27-15,0-27 0,0 1 16,0-27-16,0 26 15,-27 1-15,27-1 0,0 0 16,0-25-16,0 25 0,0-26 16,0 27-16,0-27 15,0 0-15,-26 0 16,26 0-16,0 1 16,0-1-16,0 0 0,0 0 0,0 0 15,26-26-15,-26 26 16,27 1-16,-27-1 15,0 0-15,26-26 16,-26 26-16,0 0 16,0 1-16,26-1 15,-26 0-15,0 0 16,0 0-16,0 0 16,0-52 15,0 0-31,0 0 15,0-26-15,-26-1 16</inkml:trace>
  <inkml:trace contextRef="#ctx0" brushRef="#br0" timeOffset="2915">2149 264 0,'-27'-26'31,"27"0"-15,0 52 15,-26-26-15,26 26-16,-26 26 15,26-25-15,0 25 0,-26-26 16,26 27-16,-26-27 0,26 26 16,-26-26-16,26 0 15,0 1-15,0-1 0,0 0 16,0-52-1,0 0 1,26-1-16,-26-25 0,26 26 16,-26-26-16,26-1 15,-26 1-15,0-27 0,26 27 16,-26-1-16,0 1 16,0 0-16,0-1 0,26 27 15,1 26-15,-1 0 16,-26 26-1,26 1-15,-26 25 0,26-26 16,0 0-16,-26 27 16,27-1-16,-27-26 0,0 0 15,0 27-15,26-27 16,-26 0-16,0 0 16,0-52 15,0 0-31,26 0 0,-26 0 15,26-1-15,-26-25 0,26 26 16,1 0-16,-1-27 16,0 53-16,0-26 0,0 26 15,0 0-15,-26 26 16,27 0-16,-1 1 0,-26 25 16,26-26-16,-26 27 0,0-27 15,0 26-15,0-26 16,0 27-16,0-27 0,0 0 15,-26 0-15,0 0 16</inkml:trace>
  <inkml:trace contextRef="#ctx0" brushRef="#br0" timeOffset="3286">3013 133 0,'0'-26'0,"26"0"16,-26 0-16,0-1 16,-26 1-16,0 26 15,-1 0-15,1 0 16,0 0-16,-26 26 16,25 1-16,1-27 15,26 26-15,-26 0 0,26 0 16,0 0-16,26 0 0,0 1 15,1-1-15,-1 0 16,26 0-16,1 0 0,-1 1 16,0-1-16,1 0 15,-27 0-15,0 0 0,-26 1 16,0 25-16,-26-26 0,0 0 16,-27-26-16,-25 26 15,-1 1-15,-26-27 16,1 0-16,-1 0 0,0 0 15,27 0-15,25 0 0</inkml:trace>
  <inkml:trace contextRef="#ctx0" brushRef="#br0" timeOffset="3747">6626 159 0,'0'26'46,"0"27"-30,0-27 0,0 26-16,0 1 0,0-1 15,0 1-15,27 25 16,-27-26-16,0 1 0,0-1 16,0 1-16,0-1 15,0-26-15</inkml:trace>
  <inkml:trace contextRef="#ctx0" brushRef="#br0" timeOffset="4066">6181 264 0,'-26'-26'0,"26"0"16,0-1-16,0 1 15,26 0-15,27 26 0,-1 0 16,0 0-16,27 0 16,26 0-16,-1 0 0,1 26 15,0 0-15,-27 1 0,27 25 16,-26-26-16,-27 27 16,-26-27-16,-26 26 0,-26 1 15,-26-1-15,-27-26 0,-26 26 16,1-25-16,-1-1 15,-26 0-15,26 0 0,1 0 16,-1 1-16,52-27 0,-25 0 16,52-27-16</inkml:trace>
  <inkml:trace contextRef="#ctx0" brushRef="#br0" timeOffset="4541">7883 159 0,'26'-26'0,"1"26"16,-1-26-16,-26 0 15,-26 26 1,-1-26-16,1 26 15,-26 0-15,0 0 0,-1 0 0,-25 26 16,25-26-16,1 26 16,0-26-16,25 26 0,1-26 15,0 26-15,0 0 16,26 1-16,0-1 0,0 0 16,0 26-16,26-25 0,0 25 15,0-26-15,-26 27 16,53-27-16,-27 26 0,0-26 15,26 0-15,1 1 0,-1-27 16,1 0-16,-1 26 16,0-26-16,1 0 0,-27 0 15,0-26-15,0 26 16,-78 26 0,26-26-16,-53 26 15,1 0-15,-27 0 16,0 1-16,-26-1 0,26 0 0,-26-26 15,1 26-15,25-26 16</inkml:trace>
  <inkml:trace contextRef="#ctx0" brushRef="#br0" timeOffset="68928">1939 526 0,'0'26'16,"-26"-26"-16,52 0 47,0 26-47,1-26 15,-1 0-15,52 0 16,1 0-16,-1 0 0,27 0 16,26 0-16,0 0 0,0-26 15,0 26-15,-26 0 16,-1-26-16,-25 26 0,-1 0 16,-25 0-16,-27 0 15,0 0-15,-52 26 31,0-26-31,0 0 16,-1 0-16,1 0 0</inkml:trace>
  <inkml:trace contextRef="#ctx0" brushRef="#br0" timeOffset="69518">6338 604 0,'-26'27'0,"0"-27"16,52 0 15,-26 26-31,26-26 0,1 0 15,25 0-15,0 0 16,27 0-16,52 0 0,-27 0 16,54 0-16,-1-26 0,0 26 15,0-27-15,-26 27 16,0 0-16,0-26 0,-53 26 16,1 0-16,-27-26 0,1 26 15,-80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3-10T15:29:41.0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110 1421 0,'0'52'0,"0"1"15,-26 25-15,0 27 16,26 0-16,0-1 0,-27 27 15,27 26-15,-26-26 0,26 53 16,0-27-16,0 26 16,0 27-16,0-27 0,0 26 15,0-25-15,0 25 16,26-26-16,1 1 0,-27-1 16,26-26-16,-26 26 0,26-26 15,-26 27-15,26-27 16,-26 0-16,0-26 0,0 26 15,0-26-15,0 0 0,0-26 16,-26 26-16,26-27 16,-26 1-16,26 26 0,0-26 15,-26-1-15,26 1 16,0 0-16,0-26 0,0 25 16,0-25-16,0 26 0,26-27 15,-26 1-15,26-1 16,-26 1-16,0-1 0,26 1 15,-26-1-15,0 1 16,26 52-16,-26-52 16,0-27-16,0 0 0,0-26 15,0 1-15,0-54 16,26-25 0,-26-26-16,0-1 15</inkml:trace>
  <inkml:trace contextRef="#ctx0" brushRef="#br0" timeOffset="2030">31 1211 0,'27'0'32,"-1"0"-32,0 0 15,0 0-15,26 0 16,27 0-16,0-26 0,25 26 16,1 0-16,26 0 15,0 0-15,26 0 0,26-26 16,1 26-16,-1 0 15,0 0-15,1 0 0,25 0 16,-26 0-16,27 0 0,-27 0 16,27 0-16,-27 0 15,26 0-15,-25 0 0,-1 0 16,0 0-16,1 0 16,-27 0-16,-26 26 0,0-26 15,-27 0-15,1 0 0,-26 0 16,-27 0-16,0 0 15,-25 0-15,-1 0 16,0 0-16,-52 0 31,26-26-15,-26 26 0,26 26-1,-27-26-15,27 26 16,0 1-16,0 25 15,0-26-15,0 26 16,0 106-16,0-80 16,27 27-16,-27-27 0,0 53 15,26-26-15,-26 26 0,26 0 16,-26 0-16,26 0 16,-26 0-16,26 26 0,-26 0 15,26 0-15,1 0 16,25 0-16,-26 0 0,0 27 15,1-27-15,25-26 0,-26 26 16,26 0-16,-25-26 16,-1 0-16,0 0 0,-26 26 15,26-26-15,-26 0 16,0 104-16,0-130 16,0 26-16,-26-26 0,26 0 15,-26-1-15,26 1 16,-26-26-16,26 25 0,-27 1 15,27 0-15,0-27 16,0 27-16,0-26 0,0 25 16,-26-25-16,26 0 0,0 25 15,0-51-15,0 25 16,0 1-16,0-27 0,0 0 16,0 27-16,0-27 15,26 53-15,-26-52 16,27-1-16,-27-26 0,0 26 15,26 1-15,-26-27 16,0 26-16,0-25 0,0-1 16,0 0-16,0 0 0,0 0 15,0 1 1,0-1-16,0 0 16,0 0-1,0 0 1,0 0 15,0 1-15,0-1-1,0 0-15,0 0 16,0 0 0,-26-26 15,-1 0-16,1-26-15,0 26 16,-26 0-16,26-26 16,-105 0-16,78 26 15,-51-26-15,-1 26 0,-26-27 16,0 27-16,-52-26 16,-1 26-16,1-26 0,-26 26 15,-1-26-15,-26 26 0,27-26 16,-27 26-16,27 0 15,-1 0-15,1 0 0,-1 0 16,27 0-16,0 0 16,-1 26-16,27-26 0,0 26 15,0-26-15,26 0 0,26 0 16,1 0-16,25 26 16,27-26-16,-1 0 0,27 0 15,0 0-15,0 0 16,52-26 15,0 0-15,-26 0-1,26 0-15,-26-1 16,0 1 0,-26 26-16,0 0 15,0 0-15,0 0 16,-1 0-16,1 0 15</inkml:trace>
  <inkml:trace contextRef="#ctx0" brushRef="#br0" timeOffset="3354">4876 4354 0,'26'0'15,"0"0"16,-26 26-15,0 0-16,26 0 16,-26 0-16,0 1 15,0-1-15,0 0 16,26 0-16,-26 0 0,0 0 16,0 1-16,0-1 0,0 0 15,0 0 1,27-52 15,-1 26-15,0 0-16,0-26 15,0 26-15,1 0 16,25-26-16,-26 26 0,26 0 16,1 0-16,-1 0 15,-26 0-15,27 0 0,-1 0 16,-26 0-16,27 0 15,-27-27-15,0 27 0,0 0 16,0 0 0,-26-26-1,27 0 1,-1 0-16,0 0 16,-26 0-1,26 26-15,-26-27 0,0 1 16,0 0-16,0 0 0,0-27 15,0 27-15,0 0 16,0 0-16,-26 0 0,26-1 16,-26 1-16,26 0 15,-26 26-15,26-26 16,-27 26 46,27-26-62,-26 26 16,-26 0-16,0 0 16,25 0-16,-25 0 0,0 0 15,-1 0-15,1 0 0,-1 0 16,1 0-16,0 0 16,-1 0-16,1 0 0,26 0 15,0 0-15,-27 0 0,27 0 16,0 0-1,0 0 32,26 26-31</inkml:trace>
  <inkml:trace contextRef="#ctx0" brushRef="#br0" timeOffset="3847">5216 4196 0,'-26'0'15,"52"0"32,0 0-47,0 0 16,27 0-16,-27 27 0,26-27 16,-25 0-16,-1 26 15,0-26-15,-26 26 16,-52 0-1,25-26-15,1 26 16,-26-26-16,-1 27 0,27-1 16,-26-26-16,26 26 15,0-26-15,-1 26 0,1-26 16</inkml:trace>
  <inkml:trace contextRef="#ctx0" brushRef="#br0" timeOffset="6358">4954 1133 0,'0'26'16,"26"-26"0,1 26-16,-1-26 15,0 0-15,26 0 16,27 0-16,-1 0 15,27 0-15,0 0 0,52 0 16,0 0-16,27 0 16,25 0-16,27 0 0,-27 0 15,53 0-15,0 0 0,0 0 16,26 0-16,-26 0 16,52 0-16,-52 0 0,26 26 15,0-26-15,0 27 16,-26-1-16,-27-26 0,27 26 15,-26 0-15,-27-26 16,1 26-16,-27-26 16,-26 0-16,0 0 0,-52 0 0,0 0 15,-53 0 1,53 0-16,-105-26 16,0 0-1,-26 26-15,26-26 31,0 52 16,0 0-31,-26-26-16,26 26 16,0 0-16,0 1 0,0-1 15,0 26-15,0-26 16,26 27-16,-26-1 0,26 27 15,-26-27-15,26 27 16,-26-1-16,26 27 0,-26-27 16,0 27-16,27-26 0,-27 25 15,0 1-15,0 0 16,26 26-16,0-26 0,0 26 16,0 0-16,0-1 15,1 28-15,25-28 0,0 28 16,27 103-1,-53-130-15,0 0 0,0 0 16,-26-26-16,0 26 0,0-26 16,0 26-16,0-1 15,0 1-15,0 131 16,0-131-16,0-26 0,0 26 16,-26 0-16,26-26 15,0 25-15,0-25 0,0 26 16,26 0-16,-26 0 15,27 0-15,-27 0 0,26 26 16,0-26-16,0 0 0,-26 0 16,26 0-16,1-27 15,-27 1-15,26 0 16,-26 0-16,0-1 0,26-25 16,-26 0-16,0-1 0,0 1 15,0-1-15,0-25 16,0-1-16,0 26 0,0-25 15,0-1-15,0-26 0,26 27 16,-26-1-16,0-26 16,0 1-16,26-1 15,-26-52 32,-26 26-31,0-27-1,0 27-15,0 0 0,-27 0 16,27 0-16,-26 0 16,-1 0-16,1-26 15,-27 26-15,1 0 0,-1-26 0,-25 26 16,-1-26-16,-26 0 16,0 26-16,0-27 0,-26 1 15,-26 0-15,-1 0 16,1 0-16,0-1 0,-27 1 15,27-26-15,-27 26 16,1 26-16,26-26 0,-27-1 16,1 1-16,25 26 0,1-26 15,0 26-15,-1-26 16,1 26-16,0-26 0,26 26 16,0-27-16,0 27 15,-1 0-15,27-26 0,-26 26 16,53-26-16,-27 26 0,26-26 15,0 26-15,0-26 16,1 26-16,-1-26 0,0 26 16,1 0-16,-1-27 0,0 27 15,0 0-15,1 0 16,25-26-16,0 26 16,1 0-16,25 0 15,1 26-15,0-26 0,26 27 0,-1-27 16,1 26-16,26 0 15,-26 0-15,26 0 16,26 0 0,0 1-1,1-27 17</inkml:trace>
  <inkml:trace contextRef="#ctx0" brushRef="#br0" timeOffset="7353">12574 3987 0,'-26'0'46,"0"26"-30,0-26-16,0 26 0,-1-26 16,-25 27-16,0-1 0,-1 0 15,1 0-15,-1 0 16,1 0-16,26 1 16,0-1-16,0 0 15,26 0-15,0 0 0,0 1 16,26-27-16,0 26 15,0 0-15,26 0 0,-25 0 16,-1 1-16,0-27 16,26 26-16,-25 0 0,-1 0 15,0 0-15,0-26 16</inkml:trace>
  <inkml:trace contextRef="#ctx0" brushRef="#br0" timeOffset="8234">11867 3856 0,'-26'26'15,"0"0"1,26 1-16,-26-1 0,26 0 16,-26 0-16,26 27 0,0-1 15,0-26-15,0 26 16,0 27-16,0-27 0,0 1 15,26-1-15,-26 1 16,0-1-16,0 0 0,26-26 16,-26 1-16,0 25 15,26-26 1,0-26 15,0 0-15,27 0-16,-27 0 0,53 0 15,-27 0-15,26 0 16,1 0-16,26 0 0,-27 0 16,1 0-16,-1 0 0,1 0 15,-27 0-15,1 0 16,-1 0-16,-26 0 0,0 0 16,-26-26-1,-26 0 1,0 0-1,0-27-15,26 1 16,0 26-16,0-27 16,26 27-16,-26-26 0,26-1 15,-26-25-15,26 25 0,1 1 16,-27 0-16,26-1 0,-26 1 16,0 26-16,0-27 15,0 27-15,0 0 0,-26 26 16,-1-26-16,1 0 15,0 26-15,-26 0 0,-1 0 16,1 0-16,-27 0 0,-25 0 16,-1 0-16,-26 0 15,26 0-15,-26 0 0,0 0 16,1 0-16,25 0 16</inkml:trace>
  <inkml:trace contextRef="#ctx0" brushRef="#br0" timeOffset="10281">11474 1238 0,'27'0'0,"-1"0"16,26 0-16,-26 0 0,27 0 15,-1 0-15,1 0 0,25 0 16,1 0-16,25-27 0,27 27 16,0 0-16,26 0 15,0 27-15,1-27 0,25 26 16,26-26-16,-25 26 0,25-26 16,1 26-16,-27 0 15,0 0-15,1 1 0,-1-1 16,-26 0-16,0 0 15,-26 0-15,-26-26 0,26 27 16,-27-27-16,-25 26 16,26-26-16,-27 0 0,1 0 15,-27 26-15,27-26 16,-1 0-16,-52 0 16,1 0-16,-1 0 0,0 0 15,0 0 1,-26 26-1,26-26 1,-26 26-16,27-26 16,-27 26-16,26-26 0,-26 27 15,26-1 1,-26 0-16,0 26 0,0-25 16,0 25-16,0 27 0,0-27 15,26 26-15,-26 1 16,0 0-16,0 25 0,0-25 15,0 26-15,26-1 0,-26 1 16,0 0-16,27 26 16,-27 0-16,0 26 15,0 0-15,26 0 0,-26 0 16,26 0-16,-26 0 0,26 0 16,-26 27-16,26-27 0,-26 0 15,26 26-15,-26-26 16,27 1-16,-27 25 0,0-26 15,0-26-15,0 26 16,0-26-16,0 0 0,-27-26 16,1 26-16,26-1 15,-26 1-15,26 131 16,0-131-16,0 0 0,0-26 16,26 26-16,-26-27 15,26 1-15,-26 0 0,27 0 16,-27-27-16,26 1 0,-26-1 15,0 27-15,0-52 16,26 25-16,-26 1 0,0-1 16,0 1-16,0-1 15,0 1-15,0-27 0,0 27 16,0-27-16,26 27 0,-26-27 16,0 0-16,0-25 15,0 25-15,0-26 0,0 0 16,0 1-16,0-1 15,0 0 1,0 0-16,0 0 16,0 0-1,0 1-15,0-1 16,0 0 0,0 0-1,-26-26 48,0 0-48,0-26-15,-27 26 0,1-26 16,0 0-16,-27-27 16,-26 27-16,-26-26 15,27-1-15,-27 1 0,0 26 16,0-27-16,26 27 0,0 0 15,1 26 1,-106-26-16,105 26 0,1 0 16,-27-26-16,0 26 0,0-26 15,0-1-15,-26 27 0,26-26 16,0 0-16,0 0 16,0 26-16,26 0 0,1-26 15,-1 26-15,26 0 16,1 0-16,-1 0 0,1 0 15,25 0-15,-25 0 0,25 0 16,1 0-16,26 0 16,-27 0-16,27 0 15,0 0-15,0 0 0,0 0 16,-1 0-16,1 0 16,0 0-16,0 0 15,0 0-15,-1 26 16,1-26-16,0 0 0,0 0 15,0 26-15,0-26 16,-1 0-16,1 26 16,0-26-16,0 0 15,0 0 1,26-26-16,-27 0 31,27 0-31,0-1 16,-26 1-1</inkml:trace>
  <inkml:trace contextRef="#ctx0" brushRef="#br0" timeOffset="12519">58 1159 0,'0'26'0,"26"0"16,-26 1 0,0-1-1,26 0-15,-26 0 16,0 0-1,26 0-15,-26 1 0,0-1 32,0 0-32,-26 0 15,26 0-15,0 1 0,-26-1 16,26 0-16,0 26 16,0-26-16,0 1 0,0 25 15,0-26-15,0 0 0,0 27 16</inkml:trace>
  <inkml:trace contextRef="#ctx0" brushRef="#br0" timeOffset="12956">607 2573 0,'0'-26'0,"27"26"15,-27 26 17,0 0-32,-27 27 15,27-1-15,0 0 16,0 27-16,-26-27 15,26 1-15,0 25 0,0-25 0,0-1 16,0 0-16,0-26 16,0 1-16,0-1 15</inkml:trace>
  <inkml:trace contextRef="#ctx0" brushRef="#br0" timeOffset="13482">477 2809 0,'-27'-53'0,"-25"1"16,26-27-16,-27 27 0,27-27 15,0 27 1,26-79-16,0 53 0,26 25 16,0 1-16,27 26 0,-1-27 15,1 27-15,25 26 16,1 0-16,-1 0 0,1 0 15,-1 26-15,1 0 16,-27 1-16,1 25 0,-27-26 16,0 27-16,-26-1 0,-26 0 15,-27 1-15,27-1 16,-52-26-16,25 27 0,-25-27 16,25 0-16,-25 0 15,25 0-15,1 1 0,26-27 16,0 0-16,0 0 0,52 0 31,26 0-31,-26 0 0,27 0 16,25 0-16,53 26 15,-52 0-15,-27 0 16,0 0-16,1 0 0,-27 27 16,0-27-16,-26 26 15,0 1-15,-26-27 0,0 26 16,-27 1-16,1-27 15,0 0-15,-27 0 0,27 0 16,-27 1-16,27-27 0,-1 0 16,1-27-16,26 1 15,0 0-15,0 0 0,26 0 16,0 0-16</inkml:trace>
  <inkml:trace contextRef="#ctx0" brushRef="#br0" timeOffset="14031">1184 2835 0,'-27'-26'16,"54"26"31,-1 26-31,0-26-1,-26 26 1,26-26-16,0 26 15,0-26-15,1 26 0,-1-26 16,0 0-16,0 0 16,0 0-16,1-26 0,-1 26 15,-26-26 1,26 26-16,-26-26 0,0 0 16,0-1-16,-26 1 0,0 26 15,-1-26-15,27 0 16,-52 26-16,26-26 0,0 26 15,-27 0 1,27 26-16,0-26 16,0 26-16,0 26 0,26-25 0,0-1 15,0 26-15,0-26 16,0 27-16,26-1 0,-26-26 16,26 1-16,0-1 15,26 0-15,-25 0 0,-1-26 16,26 0-16,-26 0 15</inkml:trace>
  <inkml:trace contextRef="#ctx0" brushRef="#br0" timeOffset="14744">1943 2809 0,'-26'-27'32,"26"1"-32,0 0 15,0 0 1,-26 0-16,-1 0 15,1 26-15,0 0 16,0 0-16,0 0 16,-1 26-16,1 0 0,0 0 15,0 0-15,0 0 0,26 1 16,-26 25-16,26-26 16,0 0-16,26-26 0,0 27 15,0-27-15,0 0 16,0 0-16,1 0 0,-1 0 15,26 0 1,-52-27-16,26 1 0,1 0 16,-27 0-16,0 0 0,0-1 15,26 1 1,-26 0-16,0 52 16,0 0-1,0 1-15,0-1 16,0 26-16,0 1 0,26-1 15,0 0-15,0 27 16,-26-27-16,26 27 0,1-27 16,-1 27-16,-26-27 0,0 27 15,0-27-15,-26 0 16,-1-25-16,1-1 0,-26 0 16,0 0-16,-1-26 15,1 0-15,-1-26 0,1 0 16,0 0-16,-1-27 0,27 1 15,26-1-15,0 1 16,0-26-16,26 25 0,1 27 16,25-26-16,0 25 0,1 1 15,-27 0-15,26 26 16,1 0-16,-27-26 0,0 26 16,0 0-16</inkml:trace>
  <inkml:trace contextRef="#ctx0" brushRef="#br0" timeOffset="14995">2126 2782 0,'0'-26'0,"0"0"15,0 52 16,0 53-15,0-53 0,0 26-16,26-25 0,-26 25 15,0-26-15,27 27 0,-27-27 16,0 0-16,0 0 16,26 0-16</inkml:trace>
  <inkml:trace contextRef="#ctx0" brushRef="#br0" timeOffset="15158">2257 2547 0,'-26'-26'0,"0"-1"0,0 1 16,-1 26 0,1 0-1</inkml:trace>
  <inkml:trace contextRef="#ctx0" brushRef="#br0" timeOffset="15568">2336 2730 0,'-26'0'16,"-1"0"-16,27-26 15,27 26 1,-1 26 0,0 0-16,0-26 0,-26 26 15,26 1-15,0 25 16,-26-26-16,27 0 0,-27 1 16,0-1-16,0 0 0,-27 0 15,1 0 1,0-26-16,0 0 15,26-26 1,0 0-16,0 0 0,0 0 16,0-1-16,26 1 0,0 0 15,0-26-15,27 25 16,-27 1-16,26 26 0,-25-26 16,25 26-1,0 26-15,-26 0 0,1 1 16,-1-1-16,-26 0 0,0 26 15,0-25-15,0 25 16,0-26-16,-26 0 0,-1 1 16</inkml:trace>
  <inkml:trace contextRef="#ctx0" brushRef="#br0" timeOffset="15920">3331 2363 0,'-26'-26'0,"26"0"16,-27-26-16,1 26 0,0-27 15,0 27-15,0 0 0,26 0 16,-27-1-16,1 1 15,0 26-15,0 26 0,0 1 16,0-1-16,-1 26 16,1 1-16,0 25 0,0 1 15,0-1-15,26 1 0,0-1 16,0 1-16,0-1 16,26 1-16,0-27 0,26 1 15,1-27-15,-1 26 16,0-52-16,1 0 0,-1 0 15,-26 0-15,27 0 0</inkml:trace>
  <inkml:trace contextRef="#ctx0" brushRef="#br0" timeOffset="16333">3566 2782 0,'27'-26'0,"-1"26"15,-26-26-15,0 0 16,-26 0 0,-1 26-1,1 0-15,0 0 16,0 0-16,26 26 16,-52 26-1,52-26-15,0 1 0,0-1 16,0 0-16,26 0 0,-26 0 15,26 1-15,0-1 16,0 0-16,0-26 0,1 26 16,-1-26-16,0 0 0,0 0 15,0-26-15,1 0 16,-27 0-16,0-27 16,-27 27-16,1 0 15,26 0-15,-26-1 0,0 1 16,0 26-16,-1-26 15,1 26-15</inkml:trace>
  <inkml:trace contextRef="#ctx0" brushRef="#br0" timeOffset="16627">3854 2337 0,'-26'-26'16,"26"0"-16,-26 0 15,26 0-15,0-27 16,-26 79 0,26 1-16,0-1 15,0 26-15,26 0 0,-26 1 16,0-1-16,26 27 15,-26-27-15,26 27 0,1-27 16,-27 0-16,26 1 16,-26-1-16,26 1 0,-26-27 15,26 0 1,-26 0-16</inkml:trace>
  <inkml:trace contextRef="#ctx0" brushRef="#br0" timeOffset="18793">5792 2678 0,'0'-26'15,"-26"26"1,26-27-16,0 1 16,0 52-1,0 1 1,0-1-16,0 26 16,0-26-16,0 27 0,0-1 15,0 0-15,0 1 16,0 25-16,0-51 0,0 25 15,0 0-15,0-26 16,0 1-16,0-1 16,26-26-16,-26-53 15,0 27 1,0 0-16,0-26 0,0-1 16,26-25-16,-26 25 0,0-25 15,0-1-15,0-25 16,0 25-16,0 0 0,0 1 15,27-1-15,-27-25 16,26 77 0,-26 1-16,26 26 0,0 0 0,-26 26 15,26 1-15,1 25 16,-1-26-16,0 53 0,0-27 16,0 27-16,0-27 15,1 27-15,-1-1 0,-26-26 16,26 1-16,-26-1 0,26-26 15,-26 27-15,0-27 16,0 0-16,0-52 31,0 0-15,0 0-16,26-27 16,-26 1-16,27-1 0,-27 1 15,26 0-15,0-1 0,0 1 16,-26 0-16,26 25 15,0 1-15,27 26 16,-27 26 0,0 1-16,0 25 0,-26 0 15,27 1-15,-1-1 0,-26 0 16,26 27-16,-26-27 16,0 1-16,26-1 15,-26 1-15,0-1 0,0-26 0,0 0 16,0 0-16,0 1 15</inkml:trace>
  <inkml:trace contextRef="#ctx0" brushRef="#br0" timeOffset="19035">6813 2782 0,'0'-26'16,"0"0"-16,-26 26 15,52 26 17,-26 0-32,27 27 0,-27-27 15,26 26-15,-26-25 0,26 25 16,-26 0-16,0 1 16,26-27-16,-26 26 0,0-26 15,0 1-15,0-1 16,0 0-16</inkml:trace>
  <inkml:trace contextRef="#ctx0" brushRef="#br0" timeOffset="19189">6997 2547 0,'-26'-26'0,"-1"26"15,1 0 1,0 0-1,0 0 1,26 26-16</inkml:trace>
  <inkml:trace contextRef="#ctx0" brushRef="#br0" timeOffset="19754">7599 3044 0,'26'0'0,"0"-26"15,-26 0 1,0 0-16,0 0 16,-26-1-16,0 27 15,0-26-15,0 0 0,-1 26 16,-25 0-16,26 0 15,0 0-15,0 0 0,-27 0 16,27 26-16,26 0 0,-26 1 16,0 25-16,26-26 15,-27 27-15,27-27 0,0 26 16,0 0-16,27 1 16,-27-27-16,26 0 0,0 27 15,0-53-15,0 26 0,1-26 16,25 0-16,-26-26 15,0-1-15,27 1 0,-27 0 16,0-26-16,0-1 16,0 1-16,-26-27 0,0 27 15,0-27-15,0 1 0,0-1 16,-26 27-16,26-27 16,0 27-16,-26 0 0,26 25 15,0 1-15,0 0 16,0 52-16,0 0 15,0 27-15,0-27 16,26 53-16,-26-27 0,26 26 16,-26 1-16,27 0 0,-27-1 15,26 27-15,-26-27 16,26-25-16,-26 25 0,0-25 16,26 25-1,0-52-15</inkml:trace>
  <inkml:trace contextRef="#ctx0" brushRef="#br0" timeOffset="20144">8463 2678 0,'0'-26'0,"0"-27"0,0 27 0,0 0 15,0-27-15,0 27 16,0 0-16,-26 0 0,26 0 16,-26 26-16,0 0 15,-27 0-15,27 26 0,0 0 16,-27 0-16,27 27 0,-26-1 15,26 0-15,0 27 16,-1-1-16,1 1 0,26 0 16,0-1-16,0 1 15,0-1-15,26-25 0,27-1 16,25 53 0,-52-79-16,27 0 0,-1-26 15,1 0-15,-1-26 0,0-26 16</inkml:trace>
  <inkml:trace contextRef="#ctx0" brushRef="#br0" timeOffset="20568">8908 3018 0,'-26'0'15,"26"-26"-15,-26 26 16,26-26-16,-26 26 15,0 0-15,-1 0 16,1 0 0,0 26-16,0 0 15,0 0-15,26 1 16,-27-1-16,27 0 0,-26 26 16,26-26-16,0 27 0,26-27 15,1 0-15,-1 27 0,0-27 16,0-26-16,27 26 15,-1-26-15,0 0 0,-26-26 16,27 0-16,-1-27 16,-26 1-16,-26 26 15,27-27-15,-27 1 16,0 0-16,-27 25 0,27-25 16,-26 26-16,0 26 0,0-26 15,0 26 1,-1 0-16,1 0 0,26 26 15,-26-26-15,26 26 0,0 0 16</inkml:trace>
  <inkml:trace contextRef="#ctx0" brushRef="#br0" timeOffset="20829">9249 2547 0,'0'-26'16,"-26"26"-16,26-27 15,-27 27-15,27-26 0,0 52 16,0 1-16,27-1 16,-27 26-16,0 1 15,26 25-15,-26-26 0,26 27 16,-26 0-16,26-1 15,-26 1-15,0-27 0,26 27 16,-26-27-16,0 0 0,0-25 16,26-27-1</inkml:trace>
  <inkml:trace contextRef="#ctx0" brushRef="#br0" timeOffset="21213">9563 2940 0,'0'-27'0,"-26"1"0,26 0 16,-26 26 15,26 26-15,0 0-16,0 27 15,0-27-15,0 26 16,0 1-16,0-27 0,26 26 15,-26 1-15,26-27 0,-26 0 16,26 0-16,0 0 16,0-26-16,27 0 0,-27-26 15,0 0-15,27 0 0,-27-27 16,26 1-16,-26 0 16,27-53-1,-53 53-15,0 25 0,0-25 16,0 26-16,0 0 0,-26 26 15,-1 0-15,1 0 16,0 0-16,0 0 16,0 0-16,26 26 15</inkml:trace>
  <inkml:trace contextRef="#ctx0" brushRef="#br0" timeOffset="21804">10087 2861 0,'0'-26'16,"0"0"-1,0 52 17,0 0-17,0 0-15,0 0 16,0 1-16,0 25 0,0 0 15,0-25-15,0 25 16,0-26-16,0 26 0,0-25 16,0-1-16,26-26 31,-26-26-31,0-1 16,26-25-16,-26 26 15,26-26-15,0 25 0,-26-25 16,27 26-16,-27-27 0,26 53 15,-26-26-15,26 0 16,-26 52 0,0 0-1,0 1-15,0-1 16,0 0-16,0 0 16,0 0-1,26-26 1,0 0-16,0-26 15,1 0-15,-1 26 16,0-26-16,0 0 16,0-1-1,1 27 1,-27 27 0,0-1-16,0 0 15,0 26-15,0-25 0,0-1 16,26 26-16,-26-26 15,0 0-15,0 1 0,26-27 16</inkml:trace>
  <inkml:trace contextRef="#ctx0" brushRef="#br0" timeOffset="22178">10820 2913 0,'-26'-26'15,"26"0"-15,-27 26 0,1-26 16,26 52 15,0 0-31,0 0 16,0 1-16,0-1 16,0 0-16,0 0 0,0 0 15,0 1-15,0-1 16,26-52 15,1-1-31,-1 27 16,0-26-16,-26 0 0,26 0 15,0 0-15,1-1 16,-27 1-16,26 26 0,0 26 16,-26 1-1,0-1-15,0 26 16,0-26-16,0 27 0,0-1 15,26 0-15,-26 1 16,0-27-16</inkml:trace>
  <inkml:trace contextRef="#ctx0" brushRef="#br0" timeOffset="23762">12758 1840 0,'26'0'16,"0"-26"-16,0 26 16,0-27-16,0 1 0,-26 0 15,0 0-15,-26 26 16,0-26-16,0 26 0,-26-27 16,-27 27-16,27 0 15,-27 0-15,1 0 0,-27 0 16,26 0-16,1 0 0,25 0 15,1 0-15,0 0 16,-1 27-16,27-27 16,0 0-16,26 26 15,26-26 1,-26 26-16,26-26 16,0 0-16,27 26 0,-27-26 15,0 26-15,0 1 0,0-27 16,1 26-16,-27 0 15,0 26-15,0 27 16,0-1-16,0-25 0,-27 25 16,27-25-16,-26 25 15,0 1-15,26-1 0,-26 1 16,26-27-16,-26 27 16,26-27-16,0 1 0,0-1 15,26-26-15,-26 27 16,26-27-16,0 0 0,27 0 15,-27 0-15,26 1 0,-26-27 16,27 26-16,-1-26 16,1 0-16,-27 0 0,26 0 15,-26-26-15,0 26 16,27-27-16,-27 1 0,0 0 16,-26 0-16,26-27 0,-26 27 15,0-26-15</inkml:trace>
  <inkml:trace contextRef="#ctx0" brushRef="#br0" timeOffset="23952">12417 2494 0,'-52'0'16,"52"-26"-16,-26 26 16,52 0-1,0 0 1,26 0-16,-25 0 15,25 0-15,0 0 16,1 0-16,-1 0 0,-26-26 16,27 26-16,-1 0 0</inkml:trace>
  <inkml:trace contextRef="#ctx0" brushRef="#br0" timeOffset="24396">12810 2442 0,'0'26'0,"26"-26"31,-26 26-15,26-26 0,-26 27-16,26-27 0,-26 26 15,0 0-15,27 26 0,-27-25 16,26-1-16,-26 26 15,0-26-15,26 0 0,-26 1 16,0-1-16,26 0 16,-26 0-16,26-52 15,1 0 1,-27 0 0,26-1-16,-26-25 0,26 26 15,0-26-15,0-1 16,1 27-16,-27-26 15,52-1-15,-52 27 0,26 26 16,0 0 0,-26 26-16,0 27 15,26-27-15,-26 0 0,0 26 16,0 1-16,0-27 16,0 0-16,0 26 0,0-25 15,0-1-15,27-26 16</inkml:trace>
  <inkml:trace contextRef="#ctx0" brushRef="#br0" timeOffset="24930">13779 2599 0,'0'-26'16,"-26"0"-1,-1 0 1,1 26-16,0-27 15,0 27-15,0 0 16,0-26-16,-1 26 0,1 26 16,0-26-16,0 27 15,26-1-15,-26 0 16,26 0-16,-27 0 0,27 27 16,0-27-16,0 0 15,0 0-15,27 0 0,-27 1 16,26-1-16,0-26 0,0 0 15,0 0-15,27 0 16,-27 0-16,0-26 0,0-1 16,0 1-16,1 0 0,-27-26 15,26-1-15,-26 1 16,0 0-16,0-27 0,0 0 16,0 1-16,0-1 15,0 1-15,0-1 0,0 1 16,0 25-16,0 27 0,0 0 15,0 52 1,-26 27-16,26-1 16,-27 0-16,27 1 15,0 25-15,0 1 0,0-27 16,0 27-16,0-1 0,0-25 16,27 25-16,-27-25 15,26-1-15,0 0 0,-26 1 16,26-1-16,-26-26 15,26 0-15,1-26 16</inkml:trace>
  <inkml:trace contextRef="#ctx0" brushRef="#br0" timeOffset="25301">14433 2390 0,'27'-53'0,"-27"1"16,26 0-16,-26-1 16,0 1-16,0-1 0,0 27 15,-26-26 1,-1 26-16,1 26 0,-26 26 15,26 0-15,0 0 0,-27 0 16,27 27-16,0-1 16,-27 1-16,27 25 0,26-26 15,-26 27-15,26-27 16,0 1-16,0 25 0,0-25 16,0-1-16,26-26 0,0 27 15,1-27-15,-1 0 16,26 0-16,1-26 0,-27 0 15,26 0-15,0-26 16,1 0-16</inkml:trace>
  <inkml:trace contextRef="#ctx0" brushRef="#br0" timeOffset="25679">14748 2521 0,'0'-27'0,"0"1"31,-27 26-16,1 26 1,0 1-16,26-1 16,-26 0-1,0 0-15,26 0 0,0 27 0,-26-27 16,26 0-16,0 0 0,0 0 16,26 1-16,-26-1 15,26-26-15,-26 26 0,26-26 16,0 0-16,0 0 0,1-26 15,-1 26-15,0-26 16,0-1-16,0 1 0,-26 0 16,0 0-16,0-26 15,0 25-15,0 1 0,-26 0 16,-26 0 0,26 0-16,-1 26 15,1 0-15,26 26 0,-26-26 16,26 26-16,0 0 15</inkml:trace>
  <inkml:trace contextRef="#ctx0" brushRef="#br0" timeOffset="25960">14983 2311 0,'0'-52'15,"0"26"-15,-26-1 0,26 1 16,0 0-16,0 0 16,0 52-1,0 0-15,0 0 0,0 1 16,0 25-16,0 0 16,0 1-16,0-1 0,0 27 15,0-27 1,0 79-16,26-79 0,-26-26 15,27 27-15,-27-27 0,26 0 16,-26 0-16,0 1 16,26-27-16,-26-27 15,26 1-15</inkml:trace>
  <inkml:trace contextRef="#ctx0" brushRef="#br0" timeOffset="26189">15402 2573 0,'-26'26'0,"0"-26"0,0 26 16,0-26-1,26 27 1,26-27-1,-26-27 1,26 27-16</inkml:trace>
  <inkml:trace contextRef="#ctx0" brushRef="#br0" timeOffset="49626">13281 661 0,'26'0'0,"27"0"16,-1 27-16,1-1 0,-1-26 16,0 0-16,1 26 15,-1 0-15,0-26 0,1 26 16,-27 1-16,26-1 0,-25 0 15,25-26-15,-26 26 16,0 0-16,0-26 0,1 26 16,-27 1-1,26-27-15,-26 26 0,26-26 16,-26 26-16,26 0 16</inkml:trace>
  <inkml:trace contextRef="#ctx0" brushRef="#br0" timeOffset="49968">13910 557 0,'-26'26'0,"-1"0"15,1 0-15,0-26 0,0 26 16,0 1-16,-1-1 16,-25-26-16,26 26 0,-26 0 15,25-26 1,27 26-16,-26-26 0,0 27 15,26-1-15,-26-26 0,26 26 16,-26-26-16,26 26 16</inkml:trace>
  <inkml:trace contextRef="#ctx0" brushRef="#br0" timeOffset="50664">14067 59 0,'-26'-26'0,"-27"26"16,27-26-16,-26 26 0,-1 0 16,-25 0-16,25 0 0,1 0 15,-26 0-15,-1 0 16,0 0-16,27 26 0,-27-26 16,1 26-16,-1 0 15,27 27-15,-27-27 0,27 26 16,0 1-16,-1-1 15,1 27-15,26-27 0,-27 79 16,27-79 0,26 105-16,26-78 15,1-27-15,-1 27 0,0-27 16,26 27-16,1-27 0,-1 27 16,27-27-16,-1 0 15,1 27-15,-1-27 0,1-25 16,26 25-16,-27-26 15,1 0-15,25-26 0,-25 0 16,0 0-16,104-26 16,-78-26-16,-27 26 15,1-27-15,-1-25 0,1 25 16,-1-25-16,79-79 16,-104 78-16,-1 0 15,-26 1-15,1-1 0,-27 1 16,0-1-16,0 27 15,-27-27-15,-25 27 0,0 26 16,-27-27-16,27 1 0,-27 26 16,-26 0-16,53-1 15,-26 1-15,-1 0 0,27 0 16,-1 0-16,1 26 16,26-26-16,-27 26 0,27-27 15,0 27-15,0 0 16,0-26-16,-1 26 15,1 0-15</inkml:trace>
  <inkml:trace contextRef="#ctx0" brushRef="#br0" timeOffset="57257">1891 4144 0,'-27'-26'32,"1"26"-32,0-26 0,26 0 31,52 26-31,1-27 16,25 27-16,53 0 0,0 0 15,52 0-15,1 0 16,-1 0-16,27 0 0,-27 0 15,0 0-15,0 0 16,-52 0-16,0 0 0,-52 0 16,-1 0-16,-25 0 15,-27 0-15,-52 0 16,-27 0-16,27 0 16,0 0-16,-26 0 15,25 0-15</inkml:trace>
  <inkml:trace contextRef="#ctx0" brushRef="#br0" timeOffset="57791">8254 3987 0,'26'-26'16,"0"26"-1,-26-26 1,26 26-16,0 0 15,1 0-15,-1-27 0,26 27 16,27 0-16,-1 0 16,27 0-16,0 0 0,26 0 15,0 0-15,0 0 16,-1 27-16,-25-27 0,0 0 16,-27 0-16,1 0 0,-27 0 15,-25 0-15,-1 0 16,-52 0-16,-27 0 15,-25-27-15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4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2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8.emf"/><Relationship Id="rId4" Type="http://schemas.openxmlformats.org/officeDocument/2006/relationships/image" Target="../media/image5.emf"/><Relationship Id="rId9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19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605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Build Fiori App with Deep Insert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Working with MIME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Exposing Images from SAP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Consuming Images in Fiori App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 Mockup?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Plain paper</a:t>
            </a:r>
          </a:p>
          <a:p>
            <a:pPr marL="342900" indent="-342900">
              <a:buAutoNum type="arabicPeriod"/>
            </a:pPr>
            <a:r>
              <a:rPr lang="en-US" dirty="0"/>
              <a:t>Mock up tools – build.me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70AAA68-1097-4502-BB36-3A45BB999024}"/>
                  </a:ext>
                </a:extLst>
              </p14:cNvPr>
              <p14:cNvContentPartPr/>
              <p14:nvPr/>
            </p14:nvContentPartPr>
            <p14:xfrm>
              <a:off x="1356502" y="1861545"/>
              <a:ext cx="9409320" cy="48430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70AAA68-1097-4502-BB36-3A45BB999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7502" y="1852545"/>
                <a:ext cx="9426960" cy="48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create a fresh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Build mockup and approve</a:t>
            </a:r>
          </a:p>
          <a:p>
            <a:pPr marL="342900" indent="-342900">
              <a:buAutoNum type="arabicPeriod" startAt="2"/>
            </a:pPr>
            <a:r>
              <a:rPr lang="en-US" dirty="0"/>
              <a:t>One Fiori App Should always point to ONE OData Service. So create a combine service using Import option.</a:t>
            </a:r>
          </a:p>
          <a:p>
            <a:pPr marL="342900" indent="-342900">
              <a:buAutoNum type="arabicPeriod" startAt="2"/>
            </a:pPr>
            <a:r>
              <a:rPr lang="en-US" dirty="0"/>
              <a:t>Create a app from template</a:t>
            </a:r>
          </a:p>
          <a:p>
            <a:pPr marL="342900" indent="-342900">
              <a:buAutoNum type="arabicPeriod" startAt="2"/>
            </a:pPr>
            <a:r>
              <a:rPr lang="en-US" dirty="0"/>
              <a:t>Test the app which is auto generated</a:t>
            </a:r>
          </a:p>
          <a:p>
            <a:pPr marL="342900" indent="-342900">
              <a:buAutoNum type="arabicPeriod" startAt="2"/>
            </a:pPr>
            <a:r>
              <a:rPr lang="en-US" dirty="0"/>
              <a:t>Fixed the issues by troubleshooting network calls</a:t>
            </a:r>
          </a:p>
          <a:p>
            <a:pPr marL="342900" indent="-342900">
              <a:buAutoNum type="arabicPeriod" startAt="2"/>
            </a:pPr>
            <a:r>
              <a:rPr lang="en-US" dirty="0"/>
              <a:t>Added new views and controllers (Add)</a:t>
            </a:r>
          </a:p>
          <a:p>
            <a:pPr marL="342900" indent="-342900">
              <a:buAutoNum type="arabicPeriod" startAt="2"/>
            </a:pPr>
            <a:r>
              <a:rPr lang="en-US" dirty="0"/>
              <a:t>Maintain Routing configuration to new view</a:t>
            </a:r>
          </a:p>
          <a:p>
            <a:pPr marL="342900" indent="-342900">
              <a:buAutoNum type="arabicPeriod" startAt="2"/>
            </a:pPr>
            <a:r>
              <a:rPr lang="en-US" dirty="0"/>
              <a:t>Call the route to load the new view (</a:t>
            </a:r>
            <a:r>
              <a:rPr lang="en-US" dirty="0" err="1"/>
              <a:t>midColumn</a:t>
            </a:r>
            <a:r>
              <a:rPr lang="en-US" dirty="0"/>
              <a:t>)</a:t>
            </a:r>
          </a:p>
          <a:p>
            <a:pPr marL="342900" indent="-342900">
              <a:buAutoNum type="arabicPeriod" startAt="2"/>
            </a:pPr>
            <a:r>
              <a:rPr lang="en-US" dirty="0"/>
              <a:t>Added the UI Control and Local model</a:t>
            </a:r>
          </a:p>
          <a:p>
            <a:pPr marL="342900" indent="-342900">
              <a:buAutoNum type="arabicPeriod" startAt="2"/>
            </a:pPr>
            <a:r>
              <a:rPr lang="en-US" dirty="0"/>
              <a:t>Bind UI Control with local model to populate local data</a:t>
            </a:r>
          </a:p>
          <a:p>
            <a:pPr marL="342900" indent="-342900">
              <a:buAutoNum type="arabicPeriod" startAt="2"/>
            </a:pPr>
            <a:r>
              <a:rPr lang="en-US" dirty="0"/>
              <a:t>Trigger POST request using OData model to backend</a:t>
            </a:r>
          </a:p>
          <a:p>
            <a:pPr marL="342900" indent="-342900">
              <a:buAutoNum type="arabicPeriod" startAt="2"/>
            </a:pPr>
            <a:r>
              <a:rPr lang="en-US" dirty="0"/>
              <a:t>Create a git repo and push it </a:t>
            </a:r>
            <a:r>
              <a:rPr lang="en-US"/>
              <a:t>to git</a:t>
            </a: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3F0AA28-3D49-4906-B22B-365F9D34AA55}"/>
                  </a:ext>
                </a:extLst>
              </p14:cNvPr>
              <p14:cNvContentPartPr/>
              <p14:nvPr/>
            </p14:nvContentPartPr>
            <p14:xfrm>
              <a:off x="7049542" y="876585"/>
              <a:ext cx="2693160" cy="1094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3F0AA28-3D49-4906-B22B-365F9D34AA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0542" y="867585"/>
                <a:ext cx="2710800" cy="11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3ED5C94-FA51-4FFE-BD54-68D94332C0BF}"/>
                  </a:ext>
                </a:extLst>
              </p14:cNvPr>
              <p14:cNvContentPartPr/>
              <p14:nvPr/>
            </p14:nvContentPartPr>
            <p14:xfrm>
              <a:off x="4788022" y="3101385"/>
              <a:ext cx="435240" cy="367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3ED5C94-FA51-4FFE-BD54-68D94332C0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9022" y="3092385"/>
                <a:ext cx="4528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C40C924-17E0-42B2-8E44-32069BD3359D}"/>
                  </a:ext>
                </a:extLst>
              </p14:cNvPr>
              <p14:cNvContentPartPr/>
              <p14:nvPr/>
            </p14:nvContentPartPr>
            <p14:xfrm>
              <a:off x="4835902" y="3987705"/>
              <a:ext cx="397080" cy="2170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C40C924-17E0-42B2-8E44-32069BD335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26902" y="3978705"/>
                <a:ext cx="4147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2C04BF5-91D6-4EAE-990B-6DD87A6B1F2E}"/>
                  </a:ext>
                </a:extLst>
              </p14:cNvPr>
              <p14:cNvContentPartPr/>
              <p14:nvPr/>
            </p14:nvContentPartPr>
            <p14:xfrm>
              <a:off x="329422" y="1073865"/>
              <a:ext cx="3894480" cy="23011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2C04BF5-91D6-4EAE-990B-6DD87A6B1F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0422" y="1064865"/>
                <a:ext cx="3912120" cy="23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0BD1AB5-AE99-4334-A8D5-1D28128E6E3C}"/>
                  </a:ext>
                </a:extLst>
              </p14:cNvPr>
              <p14:cNvContentPartPr/>
              <p14:nvPr/>
            </p14:nvContentPartPr>
            <p14:xfrm>
              <a:off x="5446822" y="2118585"/>
              <a:ext cx="5894640" cy="33775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0BD1AB5-AE99-4334-A8D5-1D28128E6E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37822" y="2109585"/>
                <a:ext cx="5912280" cy="33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0300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21779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06388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27717" y="3011089"/>
            <a:ext cx="353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10638</TotalTime>
  <Words>290</Words>
  <Application>Microsoft Office PowerPoint</Application>
  <PresentationFormat>Widescreen</PresentationFormat>
  <Paragraphs>66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707</cp:revision>
  <dcterms:created xsi:type="dcterms:W3CDTF">2016-07-10T03:33:26Z</dcterms:created>
  <dcterms:modified xsi:type="dcterms:W3CDTF">2022-03-10T16:24:58Z</dcterms:modified>
</cp:coreProperties>
</file>